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handoutMasterIdLst>
    <p:handoutMasterId r:id="rId36"/>
  </p:handoutMasterIdLst>
  <p:sldIdLst>
    <p:sldId id="256" r:id="rId2"/>
    <p:sldId id="436" r:id="rId3"/>
    <p:sldId id="409" r:id="rId4"/>
    <p:sldId id="410" r:id="rId5"/>
    <p:sldId id="411" r:id="rId6"/>
    <p:sldId id="423" r:id="rId7"/>
    <p:sldId id="412" r:id="rId8"/>
    <p:sldId id="424" r:id="rId9"/>
    <p:sldId id="425" r:id="rId10"/>
    <p:sldId id="426" r:id="rId11"/>
    <p:sldId id="432" r:id="rId12"/>
    <p:sldId id="433" r:id="rId13"/>
    <p:sldId id="431" r:id="rId14"/>
    <p:sldId id="438" r:id="rId15"/>
    <p:sldId id="427" r:id="rId16"/>
    <p:sldId id="428" r:id="rId17"/>
    <p:sldId id="430" r:id="rId18"/>
    <p:sldId id="422" r:id="rId19"/>
    <p:sldId id="435" r:id="rId20"/>
    <p:sldId id="434" r:id="rId21"/>
    <p:sldId id="421" r:id="rId22"/>
    <p:sldId id="429" r:id="rId23"/>
    <p:sldId id="413" r:id="rId24"/>
    <p:sldId id="418" r:id="rId25"/>
    <p:sldId id="420" r:id="rId26"/>
    <p:sldId id="419" r:id="rId27"/>
    <p:sldId id="417" r:id="rId28"/>
    <p:sldId id="416" r:id="rId29"/>
    <p:sldId id="415" r:id="rId30"/>
    <p:sldId id="414" r:id="rId31"/>
    <p:sldId id="439" r:id="rId32"/>
    <p:sldId id="437" r:id="rId33"/>
    <p:sldId id="274" r:id="rId34"/>
  </p:sldIdLst>
  <p:sldSz cx="12192000" cy="6858000"/>
  <p:notesSz cx="6858000" cy="9144000"/>
  <p:custDataLst>
    <p:tags r:id="rId37"/>
  </p:custDataLst>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ardsectie" id="{D9EEF44A-E77F-40F4-8890-81B8E5CCC519}">
          <p14:sldIdLst/>
        </p14:section>
        <p14:section name="Template-set" id="{A0362515-98A4-42E2-94CB-CEB3D6A0A57B}">
          <p14:sldIdLst>
            <p14:sldId id="256"/>
            <p14:sldId id="436"/>
            <p14:sldId id="409"/>
            <p14:sldId id="410"/>
            <p14:sldId id="411"/>
            <p14:sldId id="423"/>
            <p14:sldId id="412"/>
            <p14:sldId id="424"/>
            <p14:sldId id="425"/>
            <p14:sldId id="426"/>
            <p14:sldId id="432"/>
            <p14:sldId id="433"/>
            <p14:sldId id="431"/>
            <p14:sldId id="438"/>
            <p14:sldId id="427"/>
            <p14:sldId id="428"/>
            <p14:sldId id="430"/>
            <p14:sldId id="422"/>
            <p14:sldId id="435"/>
            <p14:sldId id="434"/>
            <p14:sldId id="421"/>
            <p14:sldId id="429"/>
            <p14:sldId id="413"/>
            <p14:sldId id="418"/>
            <p14:sldId id="420"/>
            <p14:sldId id="419"/>
            <p14:sldId id="417"/>
            <p14:sldId id="416"/>
            <p14:sldId id="415"/>
            <p14:sldId id="414"/>
            <p14:sldId id="439"/>
            <p14:sldId id="437"/>
            <p14:sldId id="274"/>
          </p14:sldIdLst>
        </p14:section>
        <p14:section name="Complexe slides" id="{4132C603-4747-48DA-9CFE-0BC6DE323B9C}">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Bianca de Bruin" initials="BdB" lastIdx="9" clrIdx="6">
    <p:extLst>
      <p:ext uri="{19B8F6BF-5375-455C-9EA6-DF929625EA0E}">
        <p15:presenceInfo xmlns:p15="http://schemas.microsoft.com/office/powerpoint/2012/main" userId="S-1-5-21-682003330-413027322-2146723303-6733" providerId="AD"/>
      </p:ext>
    </p:extLst>
  </p:cmAuthor>
  <p:cmAuthor id="1" name="Mathijs de Boer" initials="MdB" lastIdx="50" clrIdx="0">
    <p:extLst>
      <p:ext uri="{19B8F6BF-5375-455C-9EA6-DF929625EA0E}">
        <p15:presenceInfo xmlns:p15="http://schemas.microsoft.com/office/powerpoint/2012/main" userId="S-1-5-21-606747145-484763869-1343024091-15715" providerId="AD"/>
      </p:ext>
    </p:extLst>
  </p:cmAuthor>
  <p:cmAuthor id="8" name="Rodney Assenberg" initials="RA" lastIdx="0" clrIdx="7">
    <p:extLst>
      <p:ext uri="{19B8F6BF-5375-455C-9EA6-DF929625EA0E}">
        <p15:presenceInfo xmlns:p15="http://schemas.microsoft.com/office/powerpoint/2012/main" userId="S::rodney@pptsolutions.nl::eb9218f5-9d3d-4dde-8c59-99b1c1139f6f" providerId="AD"/>
      </p:ext>
    </p:extLst>
  </p:cmAuthor>
  <p:cmAuthor id="2" name="Naomi Bommezijn" initials="NB" lastIdx="138" clrIdx="1">
    <p:extLst>
      <p:ext uri="{19B8F6BF-5375-455C-9EA6-DF929625EA0E}">
        <p15:presenceInfo xmlns:p15="http://schemas.microsoft.com/office/powerpoint/2012/main" userId="S-1-5-21-2890558824-3927818043-3374662254-1125" providerId="AD"/>
      </p:ext>
    </p:extLst>
  </p:cmAuthor>
  <p:cmAuthor id="3" name="Michael Wolf Visser" initials="MWV" lastIdx="17" clrIdx="2">
    <p:extLst>
      <p:ext uri="{19B8F6BF-5375-455C-9EA6-DF929625EA0E}">
        <p15:presenceInfo xmlns:p15="http://schemas.microsoft.com/office/powerpoint/2012/main" userId="Michael Wolf Visser" providerId="None"/>
      </p:ext>
    </p:extLst>
  </p:cmAuthor>
  <p:cmAuthor id="4" name="Kelsey Luhrman" initials="KL" lastIdx="1" clrIdx="3">
    <p:extLst>
      <p:ext uri="{19B8F6BF-5375-455C-9EA6-DF929625EA0E}">
        <p15:presenceInfo xmlns:p15="http://schemas.microsoft.com/office/powerpoint/2012/main" userId="S-1-5-21-2890558824-3927818043-3374662254-1170" providerId="AD"/>
      </p:ext>
    </p:extLst>
  </p:cmAuthor>
  <p:cmAuthor id="5" name="Alex van der Weide" initials="AvdW" lastIdx="57" clrIdx="4">
    <p:extLst>
      <p:ext uri="{19B8F6BF-5375-455C-9EA6-DF929625EA0E}">
        <p15:presenceInfo xmlns:p15="http://schemas.microsoft.com/office/powerpoint/2012/main" userId="S-1-5-21-606747145-484763869-1343024091-24466" providerId="AD"/>
      </p:ext>
    </p:extLst>
  </p:cmAuthor>
  <p:cmAuthor id="6" name="alex van der weide" initials="avdw" lastIdx="99" clrIdx="5">
    <p:extLst>
      <p:ext uri="{19B8F6BF-5375-455C-9EA6-DF929625EA0E}">
        <p15:presenceInfo xmlns:p15="http://schemas.microsoft.com/office/powerpoint/2012/main" userId="83751d765449915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5DD"/>
    <a:srgbClr val="9F9FA1"/>
    <a:srgbClr val="353536"/>
    <a:srgbClr val="A3E5F3"/>
    <a:srgbClr val="E57E3E"/>
    <a:srgbClr val="D9D9D9"/>
    <a:srgbClr val="0D2C44"/>
    <a:srgbClr val="FFFFFF"/>
    <a:srgbClr val="2D2D32"/>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8372E9-D804-4F36-8059-EE2E17CC77A9}" v="301" dt="2021-03-23T17:35:05.289"/>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4673" autoAdjust="0"/>
  </p:normalViewPr>
  <p:slideViewPr>
    <p:cSldViewPr snapToGrid="0">
      <p:cViewPr varScale="1">
        <p:scale>
          <a:sx n="96" d="100"/>
          <a:sy n="96" d="100"/>
        </p:scale>
        <p:origin x="2118" y="114"/>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84" d="100"/>
          <a:sy n="84" d="100"/>
        </p:scale>
        <p:origin x="382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gs" Target="tags/tag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rt Verbeek" userId="36b4a4de-513a-4afa-a944-8179a5e5db12" providerId="ADAL" clId="{3C8372E9-D804-4F36-8059-EE2E17CC77A9}"/>
    <pc:docChg chg="undo custSel addSld delSld modSld sldOrd modSection">
      <pc:chgData name="Bert Verbeek" userId="36b4a4de-513a-4afa-a944-8179a5e5db12" providerId="ADAL" clId="{3C8372E9-D804-4F36-8059-EE2E17CC77A9}" dt="2021-03-24T07:27:30.141" v="7023" actId="207"/>
      <pc:docMkLst>
        <pc:docMk/>
      </pc:docMkLst>
      <pc:sldChg chg="modSp mod">
        <pc:chgData name="Bert Verbeek" userId="36b4a4de-513a-4afa-a944-8179a5e5db12" providerId="ADAL" clId="{3C8372E9-D804-4F36-8059-EE2E17CC77A9}" dt="2021-03-10T13:45:35.602" v="981" actId="20577"/>
        <pc:sldMkLst>
          <pc:docMk/>
          <pc:sldMk cId="3902697908" sldId="409"/>
        </pc:sldMkLst>
        <pc:spChg chg="mod">
          <ac:chgData name="Bert Verbeek" userId="36b4a4de-513a-4afa-a944-8179a5e5db12" providerId="ADAL" clId="{3C8372E9-D804-4F36-8059-EE2E17CC77A9}" dt="2021-03-10T13:17:41.078" v="128" actId="20577"/>
          <ac:spMkLst>
            <pc:docMk/>
            <pc:sldMk cId="3902697908" sldId="409"/>
            <ac:spMk id="8" creationId="{37D5AB6C-A4FE-43F4-9C5E-A76C9E53ABD0}"/>
          </ac:spMkLst>
        </pc:spChg>
        <pc:spChg chg="mod">
          <ac:chgData name="Bert Verbeek" userId="36b4a4de-513a-4afa-a944-8179a5e5db12" providerId="ADAL" clId="{3C8372E9-D804-4F36-8059-EE2E17CC77A9}" dt="2021-03-10T13:45:35.602" v="981" actId="20577"/>
          <ac:spMkLst>
            <pc:docMk/>
            <pc:sldMk cId="3902697908" sldId="409"/>
            <ac:spMk id="9" creationId="{D0376A82-43CB-46B8-AC22-B6E12D10BC06}"/>
          </ac:spMkLst>
        </pc:spChg>
        <pc:spChg chg="mod">
          <ac:chgData name="Bert Verbeek" userId="36b4a4de-513a-4afa-a944-8179a5e5db12" providerId="ADAL" clId="{3C8372E9-D804-4F36-8059-EE2E17CC77A9}" dt="2021-03-10T13:38:13.131" v="555" actId="20577"/>
          <ac:spMkLst>
            <pc:docMk/>
            <pc:sldMk cId="3902697908" sldId="409"/>
            <ac:spMk id="19" creationId="{8A29149F-9643-4DFD-AE1C-D7A00B2E7D75}"/>
          </ac:spMkLst>
        </pc:spChg>
      </pc:sldChg>
      <pc:sldChg chg="addSp modSp mod">
        <pc:chgData name="Bert Verbeek" userId="36b4a4de-513a-4afa-a944-8179a5e5db12" providerId="ADAL" clId="{3C8372E9-D804-4F36-8059-EE2E17CC77A9}" dt="2021-03-20T09:55:08.022" v="5879" actId="20577"/>
        <pc:sldMkLst>
          <pc:docMk/>
          <pc:sldMk cId="2225410587" sldId="410"/>
        </pc:sldMkLst>
        <pc:spChg chg="mod">
          <ac:chgData name="Bert Verbeek" userId="36b4a4de-513a-4afa-a944-8179a5e5db12" providerId="ADAL" clId="{3C8372E9-D804-4F36-8059-EE2E17CC77A9}" dt="2021-03-20T09:55:08.022" v="5879" actId="20577"/>
          <ac:spMkLst>
            <pc:docMk/>
            <pc:sldMk cId="2225410587" sldId="410"/>
            <ac:spMk id="10" creationId="{00000000-0000-0000-0000-000000000000}"/>
          </ac:spMkLst>
        </pc:spChg>
        <pc:picChg chg="add mod">
          <ac:chgData name="Bert Verbeek" userId="36b4a4de-513a-4afa-a944-8179a5e5db12" providerId="ADAL" clId="{3C8372E9-D804-4F36-8059-EE2E17CC77A9}" dt="2021-03-10T13:21:35.619" v="258" actId="27614"/>
          <ac:picMkLst>
            <pc:docMk/>
            <pc:sldMk cId="2225410587" sldId="410"/>
            <ac:picMk id="3" creationId="{AB328A2A-4726-4CFA-B6B4-4832AA11C94A}"/>
          </ac:picMkLst>
        </pc:picChg>
      </pc:sldChg>
      <pc:sldChg chg="addSp modSp add mod">
        <pc:chgData name="Bert Verbeek" userId="36b4a4de-513a-4afa-a944-8179a5e5db12" providerId="ADAL" clId="{3C8372E9-D804-4F36-8059-EE2E17CC77A9}" dt="2021-03-10T13:45:22.320" v="975" actId="1076"/>
        <pc:sldMkLst>
          <pc:docMk/>
          <pc:sldMk cId="405456955" sldId="411"/>
        </pc:sldMkLst>
        <pc:spChg chg="mod">
          <ac:chgData name="Bert Verbeek" userId="36b4a4de-513a-4afa-a944-8179a5e5db12" providerId="ADAL" clId="{3C8372E9-D804-4F36-8059-EE2E17CC77A9}" dt="2021-03-10T13:16:26.277" v="30" actId="20577"/>
          <ac:spMkLst>
            <pc:docMk/>
            <pc:sldMk cId="405456955" sldId="411"/>
            <ac:spMk id="8" creationId="{00000000-0000-0000-0000-000000000000}"/>
          </ac:spMkLst>
        </pc:spChg>
        <pc:spChg chg="mod">
          <ac:chgData name="Bert Verbeek" userId="36b4a4de-513a-4afa-a944-8179a5e5db12" providerId="ADAL" clId="{3C8372E9-D804-4F36-8059-EE2E17CC77A9}" dt="2021-03-10T13:45:02.462" v="971" actId="313"/>
          <ac:spMkLst>
            <pc:docMk/>
            <pc:sldMk cId="405456955" sldId="411"/>
            <ac:spMk id="10" creationId="{00000000-0000-0000-0000-000000000000}"/>
          </ac:spMkLst>
        </pc:spChg>
        <pc:picChg chg="add mod">
          <ac:chgData name="Bert Verbeek" userId="36b4a4de-513a-4afa-a944-8179a5e5db12" providerId="ADAL" clId="{3C8372E9-D804-4F36-8059-EE2E17CC77A9}" dt="2021-03-10T13:45:22.320" v="975" actId="1076"/>
          <ac:picMkLst>
            <pc:docMk/>
            <pc:sldMk cId="405456955" sldId="411"/>
            <ac:picMk id="3" creationId="{14BD9EBE-B8AD-47AA-BFBB-845705887BD9}"/>
          </ac:picMkLst>
        </pc:picChg>
      </pc:sldChg>
      <pc:sldChg chg="addSp modSp add mod modAnim">
        <pc:chgData name="Bert Verbeek" userId="36b4a4de-513a-4afa-a944-8179a5e5db12" providerId="ADAL" clId="{3C8372E9-D804-4F36-8059-EE2E17CC77A9}" dt="2021-03-10T13:53:10.990" v="1106"/>
        <pc:sldMkLst>
          <pc:docMk/>
          <pc:sldMk cId="3229323476" sldId="412"/>
        </pc:sldMkLst>
        <pc:spChg chg="mod">
          <ac:chgData name="Bert Verbeek" userId="36b4a4de-513a-4afa-a944-8179a5e5db12" providerId="ADAL" clId="{3C8372E9-D804-4F36-8059-EE2E17CC77A9}" dt="2021-03-10T13:16:58.748" v="74" actId="20577"/>
          <ac:spMkLst>
            <pc:docMk/>
            <pc:sldMk cId="3229323476" sldId="412"/>
            <ac:spMk id="8" creationId="{00000000-0000-0000-0000-000000000000}"/>
          </ac:spMkLst>
        </pc:spChg>
        <pc:spChg chg="mod">
          <ac:chgData name="Bert Verbeek" userId="36b4a4de-513a-4afa-a944-8179a5e5db12" providerId="ADAL" clId="{3C8372E9-D804-4F36-8059-EE2E17CC77A9}" dt="2021-03-10T13:50:59.435" v="1087" actId="313"/>
          <ac:spMkLst>
            <pc:docMk/>
            <pc:sldMk cId="3229323476" sldId="412"/>
            <ac:spMk id="10" creationId="{00000000-0000-0000-0000-000000000000}"/>
          </ac:spMkLst>
        </pc:spChg>
        <pc:picChg chg="add mod">
          <ac:chgData name="Bert Verbeek" userId="36b4a4de-513a-4afa-a944-8179a5e5db12" providerId="ADAL" clId="{3C8372E9-D804-4F36-8059-EE2E17CC77A9}" dt="2021-03-10T13:49:41.776" v="1051" actId="1076"/>
          <ac:picMkLst>
            <pc:docMk/>
            <pc:sldMk cId="3229323476" sldId="412"/>
            <ac:picMk id="3" creationId="{E73DE88D-ABFF-4714-B71B-2854B401A0AB}"/>
          </ac:picMkLst>
        </pc:picChg>
        <pc:picChg chg="add mod">
          <ac:chgData name="Bert Verbeek" userId="36b4a4de-513a-4afa-a944-8179a5e5db12" providerId="ADAL" clId="{3C8372E9-D804-4F36-8059-EE2E17CC77A9}" dt="2021-03-10T13:51:51.546" v="1095" actId="1076"/>
          <ac:picMkLst>
            <pc:docMk/>
            <pc:sldMk cId="3229323476" sldId="412"/>
            <ac:picMk id="5" creationId="{812FBF93-1540-468A-A515-BA8957D4E1F0}"/>
          </ac:picMkLst>
        </pc:picChg>
      </pc:sldChg>
      <pc:sldChg chg="modSp add mod modNotesTx">
        <pc:chgData name="Bert Verbeek" userId="36b4a4de-513a-4afa-a944-8179a5e5db12" providerId="ADAL" clId="{3C8372E9-D804-4F36-8059-EE2E17CC77A9}" dt="2021-03-20T10:28:55.902" v="6599" actId="20577"/>
        <pc:sldMkLst>
          <pc:docMk/>
          <pc:sldMk cId="3198116558" sldId="413"/>
        </pc:sldMkLst>
        <pc:spChg chg="mod">
          <ac:chgData name="Bert Verbeek" userId="36b4a4de-513a-4afa-a944-8179a5e5db12" providerId="ADAL" clId="{3C8372E9-D804-4F36-8059-EE2E17CC77A9}" dt="2021-03-10T13:17:21.838" v="87" actId="20577"/>
          <ac:spMkLst>
            <pc:docMk/>
            <pc:sldMk cId="3198116558" sldId="413"/>
            <ac:spMk id="8" creationId="{00000000-0000-0000-0000-000000000000}"/>
          </ac:spMkLst>
        </pc:spChg>
        <pc:spChg chg="mod">
          <ac:chgData name="Bert Verbeek" userId="36b4a4de-513a-4afa-a944-8179a5e5db12" providerId="ADAL" clId="{3C8372E9-D804-4F36-8059-EE2E17CC77A9}" dt="2021-03-20T10:28:55.902" v="6599" actId="20577"/>
          <ac:spMkLst>
            <pc:docMk/>
            <pc:sldMk cId="3198116558" sldId="413"/>
            <ac:spMk id="10" creationId="{00000000-0000-0000-0000-000000000000}"/>
          </ac:spMkLst>
        </pc:spChg>
      </pc:sldChg>
      <pc:sldChg chg="addSp modSp add mod ord modAnim modNotesTx">
        <pc:chgData name="Bert Verbeek" userId="36b4a4de-513a-4afa-a944-8179a5e5db12" providerId="ADAL" clId="{3C8372E9-D804-4F36-8059-EE2E17CC77A9}" dt="2021-03-23T17:35:27.357" v="7007" actId="20577"/>
        <pc:sldMkLst>
          <pc:docMk/>
          <pc:sldMk cId="1154141850" sldId="414"/>
        </pc:sldMkLst>
        <pc:spChg chg="add mod">
          <ac:chgData name="Bert Verbeek" userId="36b4a4de-513a-4afa-a944-8179a5e5db12" providerId="ADAL" clId="{3C8372E9-D804-4F36-8059-EE2E17CC77A9}" dt="2021-03-13T15:26:42.947" v="4214"/>
          <ac:spMkLst>
            <pc:docMk/>
            <pc:sldMk cId="1154141850" sldId="414"/>
            <ac:spMk id="5" creationId="{A263FF6C-7542-4F8A-85E8-3E3EADE5878D}"/>
          </ac:spMkLst>
        </pc:spChg>
        <pc:spChg chg="add mod">
          <ac:chgData name="Bert Verbeek" userId="36b4a4de-513a-4afa-a944-8179a5e5db12" providerId="ADAL" clId="{3C8372E9-D804-4F36-8059-EE2E17CC77A9}" dt="2021-03-13T15:26:53.879" v="4216"/>
          <ac:spMkLst>
            <pc:docMk/>
            <pc:sldMk cId="1154141850" sldId="414"/>
            <ac:spMk id="7" creationId="{F09225B2-64FE-47DB-A46E-5CE0E442F721}"/>
          </ac:spMkLst>
        </pc:spChg>
        <pc:spChg chg="mod">
          <ac:chgData name="Bert Verbeek" userId="36b4a4de-513a-4afa-a944-8179a5e5db12" providerId="ADAL" clId="{3C8372E9-D804-4F36-8059-EE2E17CC77A9}" dt="2021-03-10T13:17:31.670" v="109" actId="20577"/>
          <ac:spMkLst>
            <pc:docMk/>
            <pc:sldMk cId="1154141850" sldId="414"/>
            <ac:spMk id="8" creationId="{00000000-0000-0000-0000-000000000000}"/>
          </ac:spMkLst>
        </pc:spChg>
        <pc:spChg chg="mod">
          <ac:chgData name="Bert Verbeek" userId="36b4a4de-513a-4afa-a944-8179a5e5db12" providerId="ADAL" clId="{3C8372E9-D804-4F36-8059-EE2E17CC77A9}" dt="2021-03-13T15:32:23.152" v="4467" actId="20577"/>
          <ac:spMkLst>
            <pc:docMk/>
            <pc:sldMk cId="1154141850" sldId="414"/>
            <ac:spMk id="10" creationId="{00000000-0000-0000-0000-000000000000}"/>
          </ac:spMkLst>
        </pc:spChg>
        <pc:spChg chg="add mod">
          <ac:chgData name="Bert Verbeek" userId="36b4a4de-513a-4afa-a944-8179a5e5db12" providerId="ADAL" clId="{3C8372E9-D804-4F36-8059-EE2E17CC77A9}" dt="2021-03-13T15:26:53.879" v="4216"/>
          <ac:spMkLst>
            <pc:docMk/>
            <pc:sldMk cId="1154141850" sldId="414"/>
            <ac:spMk id="11" creationId="{A263FF6C-7542-4F8A-85E8-3E3EADE5878D}"/>
          </ac:spMkLst>
        </pc:spChg>
        <pc:spChg chg="add mod">
          <ac:chgData name="Bert Verbeek" userId="36b4a4de-513a-4afa-a944-8179a5e5db12" providerId="ADAL" clId="{3C8372E9-D804-4F36-8059-EE2E17CC77A9}" dt="2021-03-13T15:26:53.879" v="4216"/>
          <ac:spMkLst>
            <pc:docMk/>
            <pc:sldMk cId="1154141850" sldId="414"/>
            <ac:spMk id="12" creationId="{2ED36CA9-00B3-4B39-9245-31FDCF782B91}"/>
          </ac:spMkLst>
        </pc:spChg>
        <pc:spChg chg="add mod">
          <ac:chgData name="Bert Verbeek" userId="36b4a4de-513a-4afa-a944-8179a5e5db12" providerId="ADAL" clId="{3C8372E9-D804-4F36-8059-EE2E17CC77A9}" dt="2021-03-13T15:26:53.879" v="4216"/>
          <ac:spMkLst>
            <pc:docMk/>
            <pc:sldMk cId="1154141850" sldId="414"/>
            <ac:spMk id="13" creationId="{37FC1849-78E7-416E-957D-8CFC325E265A}"/>
          </ac:spMkLst>
        </pc:spChg>
        <pc:spChg chg="add mod">
          <ac:chgData name="Bert Verbeek" userId="36b4a4de-513a-4afa-a944-8179a5e5db12" providerId="ADAL" clId="{3C8372E9-D804-4F36-8059-EE2E17CC77A9}" dt="2021-03-13T15:26:53.879" v="4216"/>
          <ac:spMkLst>
            <pc:docMk/>
            <pc:sldMk cId="1154141850" sldId="414"/>
            <ac:spMk id="14" creationId="{A96EB0DF-62D0-408A-9B25-18F8C4EC4AB0}"/>
          </ac:spMkLst>
        </pc:spChg>
        <pc:spChg chg="add mod">
          <ac:chgData name="Bert Verbeek" userId="36b4a4de-513a-4afa-a944-8179a5e5db12" providerId="ADAL" clId="{3C8372E9-D804-4F36-8059-EE2E17CC77A9}" dt="2021-03-13T15:26:53.879" v="4216"/>
          <ac:spMkLst>
            <pc:docMk/>
            <pc:sldMk cId="1154141850" sldId="414"/>
            <ac:spMk id="15" creationId="{1AE0F6D6-4F64-4E6D-85A8-77914F495857}"/>
          </ac:spMkLst>
        </pc:spChg>
        <pc:spChg chg="add mod">
          <ac:chgData name="Bert Verbeek" userId="36b4a4de-513a-4afa-a944-8179a5e5db12" providerId="ADAL" clId="{3C8372E9-D804-4F36-8059-EE2E17CC77A9}" dt="2021-03-13T15:26:53.879" v="4216"/>
          <ac:spMkLst>
            <pc:docMk/>
            <pc:sldMk cId="1154141850" sldId="414"/>
            <ac:spMk id="16" creationId="{E15F1CDD-7EA8-4145-80AB-5DBB5F06721F}"/>
          </ac:spMkLst>
        </pc:spChg>
        <pc:spChg chg="add mod">
          <ac:chgData name="Bert Verbeek" userId="36b4a4de-513a-4afa-a944-8179a5e5db12" providerId="ADAL" clId="{3C8372E9-D804-4F36-8059-EE2E17CC77A9}" dt="2021-03-13T15:26:53.879" v="4216"/>
          <ac:spMkLst>
            <pc:docMk/>
            <pc:sldMk cId="1154141850" sldId="414"/>
            <ac:spMk id="17" creationId="{50143F4C-53E0-46A7-8B69-F633B3D2086C}"/>
          </ac:spMkLst>
        </pc:spChg>
        <pc:spChg chg="add mod">
          <ac:chgData name="Bert Verbeek" userId="36b4a4de-513a-4afa-a944-8179a5e5db12" providerId="ADAL" clId="{3C8372E9-D804-4F36-8059-EE2E17CC77A9}" dt="2021-03-13T15:26:53.879" v="4216"/>
          <ac:spMkLst>
            <pc:docMk/>
            <pc:sldMk cId="1154141850" sldId="414"/>
            <ac:spMk id="18" creationId="{F2C01C22-4A23-4B26-A8A7-A71EC75BAF30}"/>
          </ac:spMkLst>
        </pc:spChg>
        <pc:spChg chg="add mod">
          <ac:chgData name="Bert Verbeek" userId="36b4a4de-513a-4afa-a944-8179a5e5db12" providerId="ADAL" clId="{3C8372E9-D804-4F36-8059-EE2E17CC77A9}" dt="2021-03-13T15:26:53.879" v="4216"/>
          <ac:spMkLst>
            <pc:docMk/>
            <pc:sldMk cId="1154141850" sldId="414"/>
            <ac:spMk id="19" creationId="{5BBD5B7E-64F1-456A-A872-B589DB8497AC}"/>
          </ac:spMkLst>
        </pc:spChg>
        <pc:spChg chg="add mod">
          <ac:chgData name="Bert Verbeek" userId="36b4a4de-513a-4afa-a944-8179a5e5db12" providerId="ADAL" clId="{3C8372E9-D804-4F36-8059-EE2E17CC77A9}" dt="2021-03-13T15:26:53.879" v="4216"/>
          <ac:spMkLst>
            <pc:docMk/>
            <pc:sldMk cId="1154141850" sldId="414"/>
            <ac:spMk id="20" creationId="{C174699B-88D3-4D3F-B7BD-66145E041CEE}"/>
          </ac:spMkLst>
        </pc:spChg>
        <pc:spChg chg="add mod">
          <ac:chgData name="Bert Verbeek" userId="36b4a4de-513a-4afa-a944-8179a5e5db12" providerId="ADAL" clId="{3C8372E9-D804-4F36-8059-EE2E17CC77A9}" dt="2021-03-13T15:26:53.879" v="4216"/>
          <ac:spMkLst>
            <pc:docMk/>
            <pc:sldMk cId="1154141850" sldId="414"/>
            <ac:spMk id="21" creationId="{89EE8B40-95C3-4934-A9CE-40886B9C57B5}"/>
          </ac:spMkLst>
        </pc:spChg>
        <pc:spChg chg="add mod">
          <ac:chgData name="Bert Verbeek" userId="36b4a4de-513a-4afa-a944-8179a5e5db12" providerId="ADAL" clId="{3C8372E9-D804-4F36-8059-EE2E17CC77A9}" dt="2021-03-13T15:26:53.879" v="4216"/>
          <ac:spMkLst>
            <pc:docMk/>
            <pc:sldMk cId="1154141850" sldId="414"/>
            <ac:spMk id="22" creationId="{D5501069-2A01-407C-A41C-1AEA57029844}"/>
          </ac:spMkLst>
        </pc:spChg>
        <pc:spChg chg="add mod">
          <ac:chgData name="Bert Verbeek" userId="36b4a4de-513a-4afa-a944-8179a5e5db12" providerId="ADAL" clId="{3C8372E9-D804-4F36-8059-EE2E17CC77A9}" dt="2021-03-13T15:26:53.879" v="4216"/>
          <ac:spMkLst>
            <pc:docMk/>
            <pc:sldMk cId="1154141850" sldId="414"/>
            <ac:spMk id="23" creationId="{B0C66ECE-5931-4134-AFEF-0EDCD43D67B2}"/>
          </ac:spMkLst>
        </pc:spChg>
        <pc:spChg chg="add mod">
          <ac:chgData name="Bert Verbeek" userId="36b4a4de-513a-4afa-a944-8179a5e5db12" providerId="ADAL" clId="{3C8372E9-D804-4F36-8059-EE2E17CC77A9}" dt="2021-03-13T15:26:53.879" v="4216"/>
          <ac:spMkLst>
            <pc:docMk/>
            <pc:sldMk cId="1154141850" sldId="414"/>
            <ac:spMk id="24" creationId="{14F74E8A-ED7F-450D-9C7A-BFE79CE1EC2A}"/>
          </ac:spMkLst>
        </pc:spChg>
        <pc:spChg chg="add mod">
          <ac:chgData name="Bert Verbeek" userId="36b4a4de-513a-4afa-a944-8179a5e5db12" providerId="ADAL" clId="{3C8372E9-D804-4F36-8059-EE2E17CC77A9}" dt="2021-03-13T15:26:53.879" v="4216"/>
          <ac:spMkLst>
            <pc:docMk/>
            <pc:sldMk cId="1154141850" sldId="414"/>
            <ac:spMk id="25" creationId="{B20787EB-A76D-4181-9094-829AC1087A06}"/>
          </ac:spMkLst>
        </pc:spChg>
        <pc:spChg chg="add mod">
          <ac:chgData name="Bert Verbeek" userId="36b4a4de-513a-4afa-a944-8179a5e5db12" providerId="ADAL" clId="{3C8372E9-D804-4F36-8059-EE2E17CC77A9}" dt="2021-03-13T15:26:53.879" v="4216"/>
          <ac:spMkLst>
            <pc:docMk/>
            <pc:sldMk cId="1154141850" sldId="414"/>
            <ac:spMk id="26" creationId="{E6F57D92-B0F7-4BEE-8B78-866B8BCCB850}"/>
          </ac:spMkLst>
        </pc:spChg>
        <pc:spChg chg="add mod">
          <ac:chgData name="Bert Verbeek" userId="36b4a4de-513a-4afa-a944-8179a5e5db12" providerId="ADAL" clId="{3C8372E9-D804-4F36-8059-EE2E17CC77A9}" dt="2021-03-13T15:26:53.879" v="4216"/>
          <ac:spMkLst>
            <pc:docMk/>
            <pc:sldMk cId="1154141850" sldId="414"/>
            <ac:spMk id="27" creationId="{B03A6F5C-B8B1-4986-991E-BD921C31070D}"/>
          </ac:spMkLst>
        </pc:spChg>
        <pc:spChg chg="add mod">
          <ac:chgData name="Bert Verbeek" userId="36b4a4de-513a-4afa-a944-8179a5e5db12" providerId="ADAL" clId="{3C8372E9-D804-4F36-8059-EE2E17CC77A9}" dt="2021-03-13T15:26:56.843" v="4217"/>
          <ac:spMkLst>
            <pc:docMk/>
            <pc:sldMk cId="1154141850" sldId="414"/>
            <ac:spMk id="29" creationId="{F09225B2-64FE-47DB-A46E-5CE0E442F721}"/>
          </ac:spMkLst>
        </pc:spChg>
        <pc:spChg chg="add mod">
          <ac:chgData name="Bert Verbeek" userId="36b4a4de-513a-4afa-a944-8179a5e5db12" providerId="ADAL" clId="{3C8372E9-D804-4F36-8059-EE2E17CC77A9}" dt="2021-03-13T15:26:56.843" v="4217"/>
          <ac:spMkLst>
            <pc:docMk/>
            <pc:sldMk cId="1154141850" sldId="414"/>
            <ac:spMk id="30" creationId="{A263FF6C-7542-4F8A-85E8-3E3EADE5878D}"/>
          </ac:spMkLst>
        </pc:spChg>
        <pc:spChg chg="add mod">
          <ac:chgData name="Bert Verbeek" userId="36b4a4de-513a-4afa-a944-8179a5e5db12" providerId="ADAL" clId="{3C8372E9-D804-4F36-8059-EE2E17CC77A9}" dt="2021-03-13T15:26:56.843" v="4217"/>
          <ac:spMkLst>
            <pc:docMk/>
            <pc:sldMk cId="1154141850" sldId="414"/>
            <ac:spMk id="31" creationId="{2ED36CA9-00B3-4B39-9245-31FDCF782B91}"/>
          </ac:spMkLst>
        </pc:spChg>
        <pc:spChg chg="add mod">
          <ac:chgData name="Bert Verbeek" userId="36b4a4de-513a-4afa-a944-8179a5e5db12" providerId="ADAL" clId="{3C8372E9-D804-4F36-8059-EE2E17CC77A9}" dt="2021-03-13T15:26:56.843" v="4217"/>
          <ac:spMkLst>
            <pc:docMk/>
            <pc:sldMk cId="1154141850" sldId="414"/>
            <ac:spMk id="32" creationId="{37FC1849-78E7-416E-957D-8CFC325E265A}"/>
          </ac:spMkLst>
        </pc:spChg>
        <pc:spChg chg="add mod">
          <ac:chgData name="Bert Verbeek" userId="36b4a4de-513a-4afa-a944-8179a5e5db12" providerId="ADAL" clId="{3C8372E9-D804-4F36-8059-EE2E17CC77A9}" dt="2021-03-13T15:26:56.843" v="4217"/>
          <ac:spMkLst>
            <pc:docMk/>
            <pc:sldMk cId="1154141850" sldId="414"/>
            <ac:spMk id="33" creationId="{A96EB0DF-62D0-408A-9B25-18F8C4EC4AB0}"/>
          </ac:spMkLst>
        </pc:spChg>
        <pc:spChg chg="add mod">
          <ac:chgData name="Bert Verbeek" userId="36b4a4de-513a-4afa-a944-8179a5e5db12" providerId="ADAL" clId="{3C8372E9-D804-4F36-8059-EE2E17CC77A9}" dt="2021-03-13T15:26:56.843" v="4217"/>
          <ac:spMkLst>
            <pc:docMk/>
            <pc:sldMk cId="1154141850" sldId="414"/>
            <ac:spMk id="34" creationId="{1AE0F6D6-4F64-4E6D-85A8-77914F495857}"/>
          </ac:spMkLst>
        </pc:spChg>
        <pc:spChg chg="add mod">
          <ac:chgData name="Bert Verbeek" userId="36b4a4de-513a-4afa-a944-8179a5e5db12" providerId="ADAL" clId="{3C8372E9-D804-4F36-8059-EE2E17CC77A9}" dt="2021-03-13T15:26:56.843" v="4217"/>
          <ac:spMkLst>
            <pc:docMk/>
            <pc:sldMk cId="1154141850" sldId="414"/>
            <ac:spMk id="35" creationId="{E15F1CDD-7EA8-4145-80AB-5DBB5F06721F}"/>
          </ac:spMkLst>
        </pc:spChg>
        <pc:spChg chg="add mod">
          <ac:chgData name="Bert Verbeek" userId="36b4a4de-513a-4afa-a944-8179a5e5db12" providerId="ADAL" clId="{3C8372E9-D804-4F36-8059-EE2E17CC77A9}" dt="2021-03-13T15:26:56.843" v="4217"/>
          <ac:spMkLst>
            <pc:docMk/>
            <pc:sldMk cId="1154141850" sldId="414"/>
            <ac:spMk id="36" creationId="{50143F4C-53E0-46A7-8B69-F633B3D2086C}"/>
          </ac:spMkLst>
        </pc:spChg>
        <pc:spChg chg="add mod">
          <ac:chgData name="Bert Verbeek" userId="36b4a4de-513a-4afa-a944-8179a5e5db12" providerId="ADAL" clId="{3C8372E9-D804-4F36-8059-EE2E17CC77A9}" dt="2021-03-13T15:26:56.843" v="4217"/>
          <ac:spMkLst>
            <pc:docMk/>
            <pc:sldMk cId="1154141850" sldId="414"/>
            <ac:spMk id="37" creationId="{F2C01C22-4A23-4B26-A8A7-A71EC75BAF30}"/>
          </ac:spMkLst>
        </pc:spChg>
        <pc:spChg chg="add mod">
          <ac:chgData name="Bert Verbeek" userId="36b4a4de-513a-4afa-a944-8179a5e5db12" providerId="ADAL" clId="{3C8372E9-D804-4F36-8059-EE2E17CC77A9}" dt="2021-03-13T15:26:56.843" v="4217"/>
          <ac:spMkLst>
            <pc:docMk/>
            <pc:sldMk cId="1154141850" sldId="414"/>
            <ac:spMk id="38" creationId="{5BBD5B7E-64F1-456A-A872-B589DB8497AC}"/>
          </ac:spMkLst>
        </pc:spChg>
        <pc:spChg chg="add mod">
          <ac:chgData name="Bert Verbeek" userId="36b4a4de-513a-4afa-a944-8179a5e5db12" providerId="ADAL" clId="{3C8372E9-D804-4F36-8059-EE2E17CC77A9}" dt="2021-03-13T15:26:56.843" v="4217"/>
          <ac:spMkLst>
            <pc:docMk/>
            <pc:sldMk cId="1154141850" sldId="414"/>
            <ac:spMk id="39" creationId="{C174699B-88D3-4D3F-B7BD-66145E041CEE}"/>
          </ac:spMkLst>
        </pc:spChg>
        <pc:spChg chg="add mod">
          <ac:chgData name="Bert Verbeek" userId="36b4a4de-513a-4afa-a944-8179a5e5db12" providerId="ADAL" clId="{3C8372E9-D804-4F36-8059-EE2E17CC77A9}" dt="2021-03-13T15:26:56.843" v="4217"/>
          <ac:spMkLst>
            <pc:docMk/>
            <pc:sldMk cId="1154141850" sldId="414"/>
            <ac:spMk id="40" creationId="{89EE8B40-95C3-4934-A9CE-40886B9C57B5}"/>
          </ac:spMkLst>
        </pc:spChg>
        <pc:spChg chg="add mod">
          <ac:chgData name="Bert Verbeek" userId="36b4a4de-513a-4afa-a944-8179a5e5db12" providerId="ADAL" clId="{3C8372E9-D804-4F36-8059-EE2E17CC77A9}" dt="2021-03-13T15:26:56.843" v="4217"/>
          <ac:spMkLst>
            <pc:docMk/>
            <pc:sldMk cId="1154141850" sldId="414"/>
            <ac:spMk id="41" creationId="{D5501069-2A01-407C-A41C-1AEA57029844}"/>
          </ac:spMkLst>
        </pc:spChg>
        <pc:spChg chg="add mod">
          <ac:chgData name="Bert Verbeek" userId="36b4a4de-513a-4afa-a944-8179a5e5db12" providerId="ADAL" clId="{3C8372E9-D804-4F36-8059-EE2E17CC77A9}" dt="2021-03-13T15:26:56.843" v="4217"/>
          <ac:spMkLst>
            <pc:docMk/>
            <pc:sldMk cId="1154141850" sldId="414"/>
            <ac:spMk id="42" creationId="{B0C66ECE-5931-4134-AFEF-0EDCD43D67B2}"/>
          </ac:spMkLst>
        </pc:spChg>
        <pc:spChg chg="add mod">
          <ac:chgData name="Bert Verbeek" userId="36b4a4de-513a-4afa-a944-8179a5e5db12" providerId="ADAL" clId="{3C8372E9-D804-4F36-8059-EE2E17CC77A9}" dt="2021-03-13T15:26:56.843" v="4217"/>
          <ac:spMkLst>
            <pc:docMk/>
            <pc:sldMk cId="1154141850" sldId="414"/>
            <ac:spMk id="43" creationId="{14F74E8A-ED7F-450D-9C7A-BFE79CE1EC2A}"/>
          </ac:spMkLst>
        </pc:spChg>
        <pc:spChg chg="add mod">
          <ac:chgData name="Bert Verbeek" userId="36b4a4de-513a-4afa-a944-8179a5e5db12" providerId="ADAL" clId="{3C8372E9-D804-4F36-8059-EE2E17CC77A9}" dt="2021-03-13T15:26:56.843" v="4217"/>
          <ac:spMkLst>
            <pc:docMk/>
            <pc:sldMk cId="1154141850" sldId="414"/>
            <ac:spMk id="44" creationId="{B20787EB-A76D-4181-9094-829AC1087A06}"/>
          </ac:spMkLst>
        </pc:spChg>
        <pc:spChg chg="add mod">
          <ac:chgData name="Bert Verbeek" userId="36b4a4de-513a-4afa-a944-8179a5e5db12" providerId="ADAL" clId="{3C8372E9-D804-4F36-8059-EE2E17CC77A9}" dt="2021-03-13T15:26:56.843" v="4217"/>
          <ac:spMkLst>
            <pc:docMk/>
            <pc:sldMk cId="1154141850" sldId="414"/>
            <ac:spMk id="45" creationId="{E6F57D92-B0F7-4BEE-8B78-866B8BCCB850}"/>
          </ac:spMkLst>
        </pc:spChg>
        <pc:spChg chg="add mod">
          <ac:chgData name="Bert Verbeek" userId="36b4a4de-513a-4afa-a944-8179a5e5db12" providerId="ADAL" clId="{3C8372E9-D804-4F36-8059-EE2E17CC77A9}" dt="2021-03-13T15:26:56.843" v="4217"/>
          <ac:spMkLst>
            <pc:docMk/>
            <pc:sldMk cId="1154141850" sldId="414"/>
            <ac:spMk id="46" creationId="{B03A6F5C-B8B1-4986-991E-BD921C31070D}"/>
          </ac:spMkLst>
        </pc:spChg>
        <pc:grpChg chg="add mod">
          <ac:chgData name="Bert Verbeek" userId="36b4a4de-513a-4afa-a944-8179a5e5db12" providerId="ADAL" clId="{3C8372E9-D804-4F36-8059-EE2E17CC77A9}" dt="2021-03-13T15:26:53.879" v="4216"/>
          <ac:grpSpMkLst>
            <pc:docMk/>
            <pc:sldMk cId="1154141850" sldId="414"/>
            <ac:grpSpMk id="6" creationId="{578C9AD8-2F19-41D8-B166-1E15609664AF}"/>
          </ac:grpSpMkLst>
        </pc:grpChg>
        <pc:grpChg chg="add mod">
          <ac:chgData name="Bert Verbeek" userId="36b4a4de-513a-4afa-a944-8179a5e5db12" providerId="ADAL" clId="{3C8372E9-D804-4F36-8059-EE2E17CC77A9}" dt="2021-03-13T15:29:31.293" v="4390" actId="1076"/>
          <ac:grpSpMkLst>
            <pc:docMk/>
            <pc:sldMk cId="1154141850" sldId="414"/>
            <ac:grpSpMk id="28" creationId="{578C9AD8-2F19-41D8-B166-1E15609664AF}"/>
          </ac:grpSpMkLst>
        </pc:grpChg>
        <pc:picChg chg="add mod">
          <ac:chgData name="Bert Verbeek" userId="36b4a4de-513a-4afa-a944-8179a5e5db12" providerId="ADAL" clId="{3C8372E9-D804-4F36-8059-EE2E17CC77A9}" dt="2021-03-13T15:29:36.033" v="4391" actId="1076"/>
          <ac:picMkLst>
            <pc:docMk/>
            <pc:sldMk cId="1154141850" sldId="414"/>
            <ac:picMk id="47" creationId="{7A07B817-C0A1-4431-805D-B6BB68D0ED7B}"/>
          </ac:picMkLst>
        </pc:picChg>
      </pc:sldChg>
      <pc:sldChg chg="modSp add mod ord modNotesTx">
        <pc:chgData name="Bert Verbeek" userId="36b4a4de-513a-4afa-a944-8179a5e5db12" providerId="ADAL" clId="{3C8372E9-D804-4F36-8059-EE2E17CC77A9}" dt="2021-03-23T13:37:49.520" v="6931" actId="20577"/>
        <pc:sldMkLst>
          <pc:docMk/>
          <pc:sldMk cId="1499040998" sldId="415"/>
        </pc:sldMkLst>
        <pc:spChg chg="mod">
          <ac:chgData name="Bert Verbeek" userId="36b4a4de-513a-4afa-a944-8179a5e5db12" providerId="ADAL" clId="{3C8372E9-D804-4F36-8059-EE2E17CC77A9}" dt="2021-03-10T13:19:03.647" v="139" actId="20577"/>
          <ac:spMkLst>
            <pc:docMk/>
            <pc:sldMk cId="1499040998" sldId="415"/>
            <ac:spMk id="8" creationId="{00000000-0000-0000-0000-000000000000}"/>
          </ac:spMkLst>
        </pc:spChg>
        <pc:spChg chg="mod">
          <ac:chgData name="Bert Verbeek" userId="36b4a4de-513a-4afa-a944-8179a5e5db12" providerId="ADAL" clId="{3C8372E9-D804-4F36-8059-EE2E17CC77A9}" dt="2021-03-16T08:19:10.599" v="5775" actId="20577"/>
          <ac:spMkLst>
            <pc:docMk/>
            <pc:sldMk cId="1499040998" sldId="415"/>
            <ac:spMk id="10" creationId="{00000000-0000-0000-0000-000000000000}"/>
          </ac:spMkLst>
        </pc:spChg>
      </pc:sldChg>
      <pc:sldChg chg="addSp modSp add mod ord modNotesTx">
        <pc:chgData name="Bert Verbeek" userId="36b4a4de-513a-4afa-a944-8179a5e5db12" providerId="ADAL" clId="{3C8372E9-D804-4F36-8059-EE2E17CC77A9}" dt="2021-03-23T13:37:23.790" v="6898" actId="20577"/>
        <pc:sldMkLst>
          <pc:docMk/>
          <pc:sldMk cId="1483813896" sldId="416"/>
        </pc:sldMkLst>
        <pc:spChg chg="mod">
          <ac:chgData name="Bert Verbeek" userId="36b4a4de-513a-4afa-a944-8179a5e5db12" providerId="ADAL" clId="{3C8372E9-D804-4F36-8059-EE2E17CC77A9}" dt="2021-03-10T13:19:21.328" v="155" actId="20577"/>
          <ac:spMkLst>
            <pc:docMk/>
            <pc:sldMk cId="1483813896" sldId="416"/>
            <ac:spMk id="8" creationId="{00000000-0000-0000-0000-000000000000}"/>
          </ac:spMkLst>
        </pc:spChg>
        <pc:spChg chg="mod">
          <ac:chgData name="Bert Verbeek" userId="36b4a4de-513a-4afa-a944-8179a5e5db12" providerId="ADAL" clId="{3C8372E9-D804-4F36-8059-EE2E17CC77A9}" dt="2021-03-15T10:42:07.738" v="5041"/>
          <ac:spMkLst>
            <pc:docMk/>
            <pc:sldMk cId="1483813896" sldId="416"/>
            <ac:spMk id="10" creationId="{00000000-0000-0000-0000-000000000000}"/>
          </ac:spMkLst>
        </pc:spChg>
        <pc:picChg chg="add mod">
          <ac:chgData name="Bert Verbeek" userId="36b4a4de-513a-4afa-a944-8179a5e5db12" providerId="ADAL" clId="{3C8372E9-D804-4F36-8059-EE2E17CC77A9}" dt="2021-03-15T11:56:30.316" v="5329" actId="1076"/>
          <ac:picMkLst>
            <pc:docMk/>
            <pc:sldMk cId="1483813896" sldId="416"/>
            <ac:picMk id="3" creationId="{279BD108-2981-4CC1-A8FE-BB4DB3E60059}"/>
          </ac:picMkLst>
        </pc:picChg>
      </pc:sldChg>
      <pc:sldChg chg="modSp add mod ord modNotesTx">
        <pc:chgData name="Bert Verbeek" userId="36b4a4de-513a-4afa-a944-8179a5e5db12" providerId="ADAL" clId="{3C8372E9-D804-4F36-8059-EE2E17CC77A9}" dt="2021-03-24T07:27:30.141" v="7023" actId="207"/>
        <pc:sldMkLst>
          <pc:docMk/>
          <pc:sldMk cId="3150424696" sldId="417"/>
        </pc:sldMkLst>
        <pc:spChg chg="mod">
          <ac:chgData name="Bert Verbeek" userId="36b4a4de-513a-4afa-a944-8179a5e5db12" providerId="ADAL" clId="{3C8372E9-D804-4F36-8059-EE2E17CC77A9}" dt="2021-03-10T13:19:38.329" v="182" actId="20577"/>
          <ac:spMkLst>
            <pc:docMk/>
            <pc:sldMk cId="3150424696" sldId="417"/>
            <ac:spMk id="8" creationId="{00000000-0000-0000-0000-000000000000}"/>
          </ac:spMkLst>
        </pc:spChg>
        <pc:spChg chg="mod">
          <ac:chgData name="Bert Verbeek" userId="36b4a4de-513a-4afa-a944-8179a5e5db12" providerId="ADAL" clId="{3C8372E9-D804-4F36-8059-EE2E17CC77A9}" dt="2021-03-24T07:27:30.141" v="7023" actId="207"/>
          <ac:spMkLst>
            <pc:docMk/>
            <pc:sldMk cId="3150424696" sldId="417"/>
            <ac:spMk id="10" creationId="{00000000-0000-0000-0000-000000000000}"/>
          </ac:spMkLst>
        </pc:spChg>
      </pc:sldChg>
      <pc:sldChg chg="addSp modSp add mod modNotesTx">
        <pc:chgData name="Bert Verbeek" userId="36b4a4de-513a-4afa-a944-8179a5e5db12" providerId="ADAL" clId="{3C8372E9-D804-4F36-8059-EE2E17CC77A9}" dt="2021-03-20T10:23:22.952" v="6498"/>
        <pc:sldMkLst>
          <pc:docMk/>
          <pc:sldMk cId="3204075788" sldId="418"/>
        </pc:sldMkLst>
        <pc:spChg chg="mod">
          <ac:chgData name="Bert Verbeek" userId="36b4a4de-513a-4afa-a944-8179a5e5db12" providerId="ADAL" clId="{3C8372E9-D804-4F36-8059-EE2E17CC77A9}" dt="2021-03-10T13:19:48.928" v="197" actId="20577"/>
          <ac:spMkLst>
            <pc:docMk/>
            <pc:sldMk cId="3204075788" sldId="418"/>
            <ac:spMk id="8" creationId="{00000000-0000-0000-0000-000000000000}"/>
          </ac:spMkLst>
        </pc:spChg>
        <pc:spChg chg="mod">
          <ac:chgData name="Bert Verbeek" userId="36b4a4de-513a-4afa-a944-8179a5e5db12" providerId="ADAL" clId="{3C8372E9-D804-4F36-8059-EE2E17CC77A9}" dt="2021-03-13T14:10:21.934" v="3129" actId="6549"/>
          <ac:spMkLst>
            <pc:docMk/>
            <pc:sldMk cId="3204075788" sldId="418"/>
            <ac:spMk id="10" creationId="{00000000-0000-0000-0000-000000000000}"/>
          </ac:spMkLst>
        </pc:spChg>
        <pc:picChg chg="add mod">
          <ac:chgData name="Bert Verbeek" userId="36b4a4de-513a-4afa-a944-8179a5e5db12" providerId="ADAL" clId="{3C8372E9-D804-4F36-8059-EE2E17CC77A9}" dt="2021-03-13T14:09:41.830" v="3112" actId="14100"/>
          <ac:picMkLst>
            <pc:docMk/>
            <pc:sldMk cId="3204075788" sldId="418"/>
            <ac:picMk id="3" creationId="{38E77DBA-E588-4926-947A-329B38289DB8}"/>
          </ac:picMkLst>
        </pc:picChg>
      </pc:sldChg>
      <pc:sldChg chg="modSp add mod modNotesTx">
        <pc:chgData name="Bert Verbeek" userId="36b4a4de-513a-4afa-a944-8179a5e5db12" providerId="ADAL" clId="{3C8372E9-D804-4F36-8059-EE2E17CC77A9}" dt="2021-03-20T10:38:15.713" v="6677" actId="20577"/>
        <pc:sldMkLst>
          <pc:docMk/>
          <pc:sldMk cId="4261708637" sldId="419"/>
        </pc:sldMkLst>
        <pc:spChg chg="mod">
          <ac:chgData name="Bert Verbeek" userId="36b4a4de-513a-4afa-a944-8179a5e5db12" providerId="ADAL" clId="{3C8372E9-D804-4F36-8059-EE2E17CC77A9}" dt="2021-03-10T13:19:56.248" v="206" actId="20577"/>
          <ac:spMkLst>
            <pc:docMk/>
            <pc:sldMk cId="4261708637" sldId="419"/>
            <ac:spMk id="8" creationId="{00000000-0000-0000-0000-000000000000}"/>
          </ac:spMkLst>
        </pc:spChg>
        <pc:spChg chg="mod">
          <ac:chgData name="Bert Verbeek" userId="36b4a4de-513a-4afa-a944-8179a5e5db12" providerId="ADAL" clId="{3C8372E9-D804-4F36-8059-EE2E17CC77A9}" dt="2021-03-13T14:51:59.938" v="3378" actId="20577"/>
          <ac:spMkLst>
            <pc:docMk/>
            <pc:sldMk cId="4261708637" sldId="419"/>
            <ac:spMk id="10" creationId="{00000000-0000-0000-0000-000000000000}"/>
          </ac:spMkLst>
        </pc:spChg>
      </pc:sldChg>
      <pc:sldChg chg="addSp modSp add mod modNotesTx">
        <pc:chgData name="Bert Verbeek" userId="36b4a4de-513a-4afa-a944-8179a5e5db12" providerId="ADAL" clId="{3C8372E9-D804-4F36-8059-EE2E17CC77A9}" dt="2021-03-23T13:42:46.187" v="6937" actId="20577"/>
        <pc:sldMkLst>
          <pc:docMk/>
          <pc:sldMk cId="2992254563" sldId="420"/>
        </pc:sldMkLst>
        <pc:spChg chg="mod">
          <ac:chgData name="Bert Verbeek" userId="36b4a4de-513a-4afa-a944-8179a5e5db12" providerId="ADAL" clId="{3C8372E9-D804-4F36-8059-EE2E17CC77A9}" dt="2021-03-20T10:28:46.910" v="6572" actId="20577"/>
          <ac:spMkLst>
            <pc:docMk/>
            <pc:sldMk cId="2992254563" sldId="420"/>
            <ac:spMk id="8" creationId="{00000000-0000-0000-0000-000000000000}"/>
          </ac:spMkLst>
        </pc:spChg>
        <pc:spChg chg="mod">
          <ac:chgData name="Bert Verbeek" userId="36b4a4de-513a-4afa-a944-8179a5e5db12" providerId="ADAL" clId="{3C8372E9-D804-4F36-8059-EE2E17CC77A9}" dt="2021-03-15T10:42:07.738" v="5041"/>
          <ac:spMkLst>
            <pc:docMk/>
            <pc:sldMk cId="2992254563" sldId="420"/>
            <ac:spMk id="10" creationId="{00000000-0000-0000-0000-000000000000}"/>
          </ac:spMkLst>
        </pc:spChg>
        <pc:picChg chg="add mod">
          <ac:chgData name="Bert Verbeek" userId="36b4a4de-513a-4afa-a944-8179a5e5db12" providerId="ADAL" clId="{3C8372E9-D804-4F36-8059-EE2E17CC77A9}" dt="2021-03-13T14:36:16.309" v="3261" actId="1076"/>
          <ac:picMkLst>
            <pc:docMk/>
            <pc:sldMk cId="2992254563" sldId="420"/>
            <ac:picMk id="3" creationId="{1B7CBE57-98E4-481A-B6FA-842E380A616F}"/>
          </ac:picMkLst>
        </pc:picChg>
      </pc:sldChg>
      <pc:sldChg chg="modSp add mod ord modNotesTx">
        <pc:chgData name="Bert Verbeek" userId="36b4a4de-513a-4afa-a944-8179a5e5db12" providerId="ADAL" clId="{3C8372E9-D804-4F36-8059-EE2E17CC77A9}" dt="2021-03-20T10:21:55.738" v="6445" actId="20577"/>
        <pc:sldMkLst>
          <pc:docMk/>
          <pc:sldMk cId="2611692617" sldId="421"/>
        </pc:sldMkLst>
        <pc:spChg chg="mod">
          <ac:chgData name="Bert Verbeek" userId="36b4a4de-513a-4afa-a944-8179a5e5db12" providerId="ADAL" clId="{3C8372E9-D804-4F36-8059-EE2E17CC77A9}" dt="2021-03-10T13:20:36.680" v="234" actId="20577"/>
          <ac:spMkLst>
            <pc:docMk/>
            <pc:sldMk cId="2611692617" sldId="421"/>
            <ac:spMk id="8" creationId="{00000000-0000-0000-0000-000000000000}"/>
          </ac:spMkLst>
        </pc:spChg>
        <pc:spChg chg="mod">
          <ac:chgData name="Bert Verbeek" userId="36b4a4de-513a-4afa-a944-8179a5e5db12" providerId="ADAL" clId="{3C8372E9-D804-4F36-8059-EE2E17CC77A9}" dt="2021-03-13T15:18:54.656" v="3974" actId="20577"/>
          <ac:spMkLst>
            <pc:docMk/>
            <pc:sldMk cId="2611692617" sldId="421"/>
            <ac:spMk id="10" creationId="{00000000-0000-0000-0000-000000000000}"/>
          </ac:spMkLst>
        </pc:spChg>
      </pc:sldChg>
      <pc:sldChg chg="addSp delSp modSp add mod ord modAnim modNotesTx">
        <pc:chgData name="Bert Verbeek" userId="36b4a4de-513a-4afa-a944-8179a5e5db12" providerId="ADAL" clId="{3C8372E9-D804-4F36-8059-EE2E17CC77A9}" dt="2021-03-20T10:15:25.388" v="6272" actId="20577"/>
        <pc:sldMkLst>
          <pc:docMk/>
          <pc:sldMk cId="915304172" sldId="422"/>
        </pc:sldMkLst>
        <pc:spChg chg="add del mod">
          <ac:chgData name="Bert Verbeek" userId="36b4a4de-513a-4afa-a944-8179a5e5db12" providerId="ADAL" clId="{3C8372E9-D804-4F36-8059-EE2E17CC77A9}" dt="2021-03-13T15:55:14.373" v="4843"/>
          <ac:spMkLst>
            <pc:docMk/>
            <pc:sldMk cId="915304172" sldId="422"/>
            <ac:spMk id="2" creationId="{0D6030D1-33BE-4E15-BA1B-7323062DB6BC}"/>
          </ac:spMkLst>
        </pc:spChg>
        <pc:spChg chg="add del mod">
          <ac:chgData name="Bert Verbeek" userId="36b4a4de-513a-4afa-a944-8179a5e5db12" providerId="ADAL" clId="{3C8372E9-D804-4F36-8059-EE2E17CC77A9}" dt="2021-03-13T15:55:14.371" v="4841"/>
          <ac:spMkLst>
            <pc:docMk/>
            <pc:sldMk cId="915304172" sldId="422"/>
            <ac:spMk id="4" creationId="{3B6DB891-23F5-4791-967E-EFD099DAF91E}"/>
          </ac:spMkLst>
        </pc:spChg>
        <pc:spChg chg="add mod">
          <ac:chgData name="Bert Verbeek" userId="36b4a4de-513a-4afa-a944-8179a5e5db12" providerId="ADAL" clId="{3C8372E9-D804-4F36-8059-EE2E17CC77A9}" dt="2021-03-15T11:12:10.949" v="5194" actId="1076"/>
          <ac:spMkLst>
            <pc:docMk/>
            <pc:sldMk cId="915304172" sldId="422"/>
            <ac:spMk id="5" creationId="{FE4A1A60-D2E2-4464-89EC-D62B9DBDEDAE}"/>
          </ac:spMkLst>
        </pc:spChg>
        <pc:spChg chg="add mod">
          <ac:chgData name="Bert Verbeek" userId="36b4a4de-513a-4afa-a944-8179a5e5db12" providerId="ADAL" clId="{3C8372E9-D804-4F36-8059-EE2E17CC77A9}" dt="2021-03-15T11:15:08.520" v="5323" actId="113"/>
          <ac:spMkLst>
            <pc:docMk/>
            <pc:sldMk cId="915304172" sldId="422"/>
            <ac:spMk id="6" creationId="{9CF836C6-95BC-473C-8D7A-798B74CA7ED0}"/>
          </ac:spMkLst>
        </pc:spChg>
        <pc:spChg chg="mod">
          <ac:chgData name="Bert Verbeek" userId="36b4a4de-513a-4afa-a944-8179a5e5db12" providerId="ADAL" clId="{3C8372E9-D804-4F36-8059-EE2E17CC77A9}" dt="2021-03-15T10:42:07.738" v="5041"/>
          <ac:spMkLst>
            <pc:docMk/>
            <pc:sldMk cId="915304172" sldId="422"/>
            <ac:spMk id="8" creationId="{00000000-0000-0000-0000-000000000000}"/>
          </ac:spMkLst>
        </pc:spChg>
        <pc:spChg chg="mod">
          <ac:chgData name="Bert Verbeek" userId="36b4a4de-513a-4afa-a944-8179a5e5db12" providerId="ADAL" clId="{3C8372E9-D804-4F36-8059-EE2E17CC77A9}" dt="2021-03-20T10:14:51.996" v="6253" actId="20577"/>
          <ac:spMkLst>
            <pc:docMk/>
            <pc:sldMk cId="915304172" sldId="422"/>
            <ac:spMk id="10" creationId="{00000000-0000-0000-0000-000000000000}"/>
          </ac:spMkLst>
        </pc:spChg>
        <pc:graphicFrameChg chg="add del mod">
          <ac:chgData name="Bert Verbeek" userId="36b4a4de-513a-4afa-a944-8179a5e5db12" providerId="ADAL" clId="{3C8372E9-D804-4F36-8059-EE2E17CC77A9}" dt="2021-03-13T15:55:14.371" v="4841"/>
          <ac:graphicFrameMkLst>
            <pc:docMk/>
            <pc:sldMk cId="915304172" sldId="422"/>
            <ac:graphicFrameMk id="3" creationId="{5E921426-138C-4DA8-BC3B-EE1EEBADCCED}"/>
          </ac:graphicFrameMkLst>
        </pc:graphicFrameChg>
      </pc:sldChg>
      <pc:sldChg chg="modSp add mod">
        <pc:chgData name="Bert Verbeek" userId="36b4a4de-513a-4afa-a944-8179a5e5db12" providerId="ADAL" clId="{3C8372E9-D804-4F36-8059-EE2E17CC77A9}" dt="2021-03-17T14:26:29.386" v="5866" actId="20577"/>
        <pc:sldMkLst>
          <pc:docMk/>
          <pc:sldMk cId="3467935415" sldId="423"/>
        </pc:sldMkLst>
        <pc:spChg chg="mod">
          <ac:chgData name="Bert Verbeek" userId="36b4a4de-513a-4afa-a944-8179a5e5db12" providerId="ADAL" clId="{3C8372E9-D804-4F36-8059-EE2E17CC77A9}" dt="2021-03-10T13:38:00.492" v="548" actId="20577"/>
          <ac:spMkLst>
            <pc:docMk/>
            <pc:sldMk cId="3467935415" sldId="423"/>
            <ac:spMk id="8" creationId="{00000000-0000-0000-0000-000000000000}"/>
          </ac:spMkLst>
        </pc:spChg>
        <pc:spChg chg="mod">
          <ac:chgData name="Bert Verbeek" userId="36b4a4de-513a-4afa-a944-8179a5e5db12" providerId="ADAL" clId="{3C8372E9-D804-4F36-8059-EE2E17CC77A9}" dt="2021-03-17T14:26:29.386" v="5866" actId="20577"/>
          <ac:spMkLst>
            <pc:docMk/>
            <pc:sldMk cId="3467935415" sldId="423"/>
            <ac:spMk id="10" creationId="{00000000-0000-0000-0000-000000000000}"/>
          </ac:spMkLst>
        </pc:spChg>
      </pc:sldChg>
      <pc:sldChg chg="addSp delSp modSp add mod modAnim modNotesTx">
        <pc:chgData name="Bert Verbeek" userId="36b4a4de-513a-4afa-a944-8179a5e5db12" providerId="ADAL" clId="{3C8372E9-D804-4F36-8059-EE2E17CC77A9}" dt="2021-03-23T17:35:06.543" v="6964" actId="20577"/>
        <pc:sldMkLst>
          <pc:docMk/>
          <pc:sldMk cId="2757304119" sldId="424"/>
        </pc:sldMkLst>
        <pc:spChg chg="mod">
          <ac:chgData name="Bert Verbeek" userId="36b4a4de-513a-4afa-a944-8179a5e5db12" providerId="ADAL" clId="{3C8372E9-D804-4F36-8059-EE2E17CC77A9}" dt="2021-03-10T13:54:11.987" v="1113" actId="20577"/>
          <ac:spMkLst>
            <pc:docMk/>
            <pc:sldMk cId="2757304119" sldId="424"/>
            <ac:spMk id="8" creationId="{00000000-0000-0000-0000-000000000000}"/>
          </ac:spMkLst>
        </pc:spChg>
        <pc:spChg chg="mod">
          <ac:chgData name="Bert Verbeek" userId="36b4a4de-513a-4afa-a944-8179a5e5db12" providerId="ADAL" clId="{3C8372E9-D804-4F36-8059-EE2E17CC77A9}" dt="2021-03-10T13:55:41.991" v="1164" actId="6549"/>
          <ac:spMkLst>
            <pc:docMk/>
            <pc:sldMk cId="2757304119" sldId="424"/>
            <ac:spMk id="10" creationId="{00000000-0000-0000-0000-000000000000}"/>
          </ac:spMkLst>
        </pc:spChg>
        <pc:picChg chg="add del mod">
          <ac:chgData name="Bert Verbeek" userId="36b4a4de-513a-4afa-a944-8179a5e5db12" providerId="ADAL" clId="{3C8372E9-D804-4F36-8059-EE2E17CC77A9}" dt="2021-03-10T13:56:22.307" v="1171" actId="478"/>
          <ac:picMkLst>
            <pc:docMk/>
            <pc:sldMk cId="2757304119" sldId="424"/>
            <ac:picMk id="3" creationId="{A026E594-B6F5-4C90-B912-12478C0DBD4B}"/>
          </ac:picMkLst>
        </pc:picChg>
        <pc:picChg chg="add del mod">
          <ac:chgData name="Bert Verbeek" userId="36b4a4de-513a-4afa-a944-8179a5e5db12" providerId="ADAL" clId="{3C8372E9-D804-4F36-8059-EE2E17CC77A9}" dt="2021-03-10T13:56:44.680" v="1177" actId="22"/>
          <ac:picMkLst>
            <pc:docMk/>
            <pc:sldMk cId="2757304119" sldId="424"/>
            <ac:picMk id="5" creationId="{243FE2AE-4883-4818-AEC7-C04D84611EB9}"/>
          </ac:picMkLst>
        </pc:picChg>
        <pc:picChg chg="add mod">
          <ac:chgData name="Bert Verbeek" userId="36b4a4de-513a-4afa-a944-8179a5e5db12" providerId="ADAL" clId="{3C8372E9-D804-4F36-8059-EE2E17CC77A9}" dt="2021-03-10T13:56:57.171" v="1181" actId="1076"/>
          <ac:picMkLst>
            <pc:docMk/>
            <pc:sldMk cId="2757304119" sldId="424"/>
            <ac:picMk id="7" creationId="{16863CC4-BA12-4EDD-8765-8A1F5812A5ED}"/>
          </ac:picMkLst>
        </pc:picChg>
        <pc:picChg chg="add mod">
          <ac:chgData name="Bert Verbeek" userId="36b4a4de-513a-4afa-a944-8179a5e5db12" providerId="ADAL" clId="{3C8372E9-D804-4F36-8059-EE2E17CC77A9}" dt="2021-03-10T13:59:12.603" v="1193" actId="1076"/>
          <ac:picMkLst>
            <pc:docMk/>
            <pc:sldMk cId="2757304119" sldId="424"/>
            <ac:picMk id="12" creationId="{657DFA41-E406-4253-8761-241EC0A2EE00}"/>
          </ac:picMkLst>
        </pc:picChg>
        <pc:picChg chg="add mod">
          <ac:chgData name="Bert Verbeek" userId="36b4a4de-513a-4afa-a944-8179a5e5db12" providerId="ADAL" clId="{3C8372E9-D804-4F36-8059-EE2E17CC77A9}" dt="2021-03-10T14:00:28.397" v="1201" actId="1076"/>
          <ac:picMkLst>
            <pc:docMk/>
            <pc:sldMk cId="2757304119" sldId="424"/>
            <ac:picMk id="14" creationId="{2F8DC553-882E-4FFC-A287-2DF9B9BA79D1}"/>
          </ac:picMkLst>
        </pc:picChg>
      </pc:sldChg>
      <pc:sldChg chg="addSp delSp modSp add mod modNotesTx">
        <pc:chgData name="Bert Verbeek" userId="36b4a4de-513a-4afa-a944-8179a5e5db12" providerId="ADAL" clId="{3C8372E9-D804-4F36-8059-EE2E17CC77A9}" dt="2021-03-23T17:35:16.722" v="6982" actId="20577"/>
        <pc:sldMkLst>
          <pc:docMk/>
          <pc:sldMk cId="2562437000" sldId="425"/>
        </pc:sldMkLst>
        <pc:spChg chg="mod">
          <ac:chgData name="Bert Verbeek" userId="36b4a4de-513a-4afa-a944-8179a5e5db12" providerId="ADAL" clId="{3C8372E9-D804-4F36-8059-EE2E17CC77A9}" dt="2021-03-10T14:10:04.847" v="1349" actId="20577"/>
          <ac:spMkLst>
            <pc:docMk/>
            <pc:sldMk cId="2562437000" sldId="425"/>
            <ac:spMk id="8" creationId="{00000000-0000-0000-0000-000000000000}"/>
          </ac:spMkLst>
        </pc:spChg>
        <pc:spChg chg="mod">
          <ac:chgData name="Bert Verbeek" userId="36b4a4de-513a-4afa-a944-8179a5e5db12" providerId="ADAL" clId="{3C8372E9-D804-4F36-8059-EE2E17CC77A9}" dt="2021-03-10T14:04:24.637" v="1313" actId="6549"/>
          <ac:spMkLst>
            <pc:docMk/>
            <pc:sldMk cId="2562437000" sldId="425"/>
            <ac:spMk id="10" creationId="{00000000-0000-0000-0000-000000000000}"/>
          </ac:spMkLst>
        </pc:spChg>
        <pc:graphicFrameChg chg="add del mod">
          <ac:chgData name="Bert Verbeek" userId="36b4a4de-513a-4afa-a944-8179a5e5db12" providerId="ADAL" clId="{3C8372E9-D804-4F36-8059-EE2E17CC77A9}" dt="2021-03-10T14:04:30.360" v="1315"/>
          <ac:graphicFrameMkLst>
            <pc:docMk/>
            <pc:sldMk cId="2562437000" sldId="425"/>
            <ac:graphicFrameMk id="2" creationId="{1DAFBDD6-B70A-46AC-97A8-101954352914}"/>
          </ac:graphicFrameMkLst>
        </pc:graphicFrameChg>
        <pc:graphicFrameChg chg="add mod modGraphic">
          <ac:chgData name="Bert Verbeek" userId="36b4a4de-513a-4afa-a944-8179a5e5db12" providerId="ADAL" clId="{3C8372E9-D804-4F36-8059-EE2E17CC77A9}" dt="2021-03-10T14:14:39.654" v="1411" actId="242"/>
          <ac:graphicFrameMkLst>
            <pc:docMk/>
            <pc:sldMk cId="2562437000" sldId="425"/>
            <ac:graphicFrameMk id="3" creationId="{5B9D9A7A-C202-4670-A8E5-C8E6B8E3FBB2}"/>
          </ac:graphicFrameMkLst>
        </pc:graphicFrameChg>
        <pc:picChg chg="add del mod">
          <ac:chgData name="Bert Verbeek" userId="36b4a4de-513a-4afa-a944-8179a5e5db12" providerId="ADAL" clId="{3C8372E9-D804-4F36-8059-EE2E17CC77A9}" dt="2021-03-10T14:04:30.360" v="1315"/>
          <ac:picMkLst>
            <pc:docMk/>
            <pc:sldMk cId="2562437000" sldId="425"/>
            <ac:picMk id="6" creationId="{6A8E6252-6A47-4D60-9B3C-993A5A750C6D}"/>
          </ac:picMkLst>
        </pc:picChg>
        <pc:picChg chg="add del mod">
          <ac:chgData name="Bert Verbeek" userId="36b4a4de-513a-4afa-a944-8179a5e5db12" providerId="ADAL" clId="{3C8372E9-D804-4F36-8059-EE2E17CC77A9}" dt="2021-03-10T14:04:30.360" v="1315"/>
          <ac:picMkLst>
            <pc:docMk/>
            <pc:sldMk cId="2562437000" sldId="425"/>
            <ac:picMk id="7" creationId="{F21AF079-B91D-43ED-B126-16B457D7FA9C}"/>
          </ac:picMkLst>
        </pc:picChg>
        <pc:picChg chg="add del mod">
          <ac:chgData name="Bert Verbeek" userId="36b4a4de-513a-4afa-a944-8179a5e5db12" providerId="ADAL" clId="{3C8372E9-D804-4F36-8059-EE2E17CC77A9}" dt="2021-03-10T14:04:30.360" v="1315"/>
          <ac:picMkLst>
            <pc:docMk/>
            <pc:sldMk cId="2562437000" sldId="425"/>
            <ac:picMk id="11" creationId="{485C5672-A8E7-4FF6-9BFC-A4CDB324C0AB}"/>
          </ac:picMkLst>
        </pc:picChg>
        <pc:picChg chg="add del mod">
          <ac:chgData name="Bert Verbeek" userId="36b4a4de-513a-4afa-a944-8179a5e5db12" providerId="ADAL" clId="{3C8372E9-D804-4F36-8059-EE2E17CC77A9}" dt="2021-03-10T14:04:30.360" v="1315"/>
          <ac:picMkLst>
            <pc:docMk/>
            <pc:sldMk cId="2562437000" sldId="425"/>
            <ac:picMk id="12" creationId="{E17140B4-73B4-4FBD-80A4-C046F5B15F6D}"/>
          </ac:picMkLst>
        </pc:picChg>
        <pc:picChg chg="add del mod">
          <ac:chgData name="Bert Verbeek" userId="36b4a4de-513a-4afa-a944-8179a5e5db12" providerId="ADAL" clId="{3C8372E9-D804-4F36-8059-EE2E17CC77A9}" dt="2021-03-10T14:04:30.360" v="1315"/>
          <ac:picMkLst>
            <pc:docMk/>
            <pc:sldMk cId="2562437000" sldId="425"/>
            <ac:picMk id="13" creationId="{32961B42-B601-44D2-AC76-1C783BDC344F}"/>
          </ac:picMkLst>
        </pc:picChg>
        <pc:picChg chg="add del mod">
          <ac:chgData name="Bert Verbeek" userId="36b4a4de-513a-4afa-a944-8179a5e5db12" providerId="ADAL" clId="{3C8372E9-D804-4F36-8059-EE2E17CC77A9}" dt="2021-03-10T14:04:30.360" v="1315"/>
          <ac:picMkLst>
            <pc:docMk/>
            <pc:sldMk cId="2562437000" sldId="425"/>
            <ac:picMk id="14" creationId="{35F9EB6E-55F3-41C7-B16F-CD97EFA9EEA5}"/>
          </ac:picMkLst>
        </pc:picChg>
        <pc:picChg chg="add del mod">
          <ac:chgData name="Bert Verbeek" userId="36b4a4de-513a-4afa-a944-8179a5e5db12" providerId="ADAL" clId="{3C8372E9-D804-4F36-8059-EE2E17CC77A9}" dt="2021-03-10T14:04:30.360" v="1315"/>
          <ac:picMkLst>
            <pc:docMk/>
            <pc:sldMk cId="2562437000" sldId="425"/>
            <ac:picMk id="15" creationId="{85A05285-6696-45D6-9E20-671D55401DE1}"/>
          </ac:picMkLst>
        </pc:picChg>
        <pc:picChg chg="add del mod">
          <ac:chgData name="Bert Verbeek" userId="36b4a4de-513a-4afa-a944-8179a5e5db12" providerId="ADAL" clId="{3C8372E9-D804-4F36-8059-EE2E17CC77A9}" dt="2021-03-10T14:04:30.360" v="1315"/>
          <ac:picMkLst>
            <pc:docMk/>
            <pc:sldMk cId="2562437000" sldId="425"/>
            <ac:picMk id="16" creationId="{346E48A6-947D-4C1E-886D-B7F6179F42E1}"/>
          </ac:picMkLst>
        </pc:picChg>
        <pc:picChg chg="add del mod">
          <ac:chgData name="Bert Verbeek" userId="36b4a4de-513a-4afa-a944-8179a5e5db12" providerId="ADAL" clId="{3C8372E9-D804-4F36-8059-EE2E17CC77A9}" dt="2021-03-10T14:04:30.360" v="1315"/>
          <ac:picMkLst>
            <pc:docMk/>
            <pc:sldMk cId="2562437000" sldId="425"/>
            <ac:picMk id="17" creationId="{D29C9BC6-D936-4131-97B9-E8D24E7E5544}"/>
          </ac:picMkLst>
        </pc:picChg>
        <pc:picChg chg="add del mod">
          <ac:chgData name="Bert Verbeek" userId="36b4a4de-513a-4afa-a944-8179a5e5db12" providerId="ADAL" clId="{3C8372E9-D804-4F36-8059-EE2E17CC77A9}" dt="2021-03-10T14:04:30.360" v="1315"/>
          <ac:picMkLst>
            <pc:docMk/>
            <pc:sldMk cId="2562437000" sldId="425"/>
            <ac:picMk id="18" creationId="{4DDC45A0-06D1-4915-A77A-409CF9582AEF}"/>
          </ac:picMkLst>
        </pc:picChg>
        <pc:picChg chg="add del mod">
          <ac:chgData name="Bert Verbeek" userId="36b4a4de-513a-4afa-a944-8179a5e5db12" providerId="ADAL" clId="{3C8372E9-D804-4F36-8059-EE2E17CC77A9}" dt="2021-03-10T14:04:30.360" v="1315"/>
          <ac:picMkLst>
            <pc:docMk/>
            <pc:sldMk cId="2562437000" sldId="425"/>
            <ac:picMk id="19" creationId="{E9D44A66-DBDF-4937-A5B8-42B64CAB6A9E}"/>
          </ac:picMkLst>
        </pc:picChg>
        <pc:picChg chg="add del mod">
          <ac:chgData name="Bert Verbeek" userId="36b4a4de-513a-4afa-a944-8179a5e5db12" providerId="ADAL" clId="{3C8372E9-D804-4F36-8059-EE2E17CC77A9}" dt="2021-03-10T14:04:30.360" v="1315"/>
          <ac:picMkLst>
            <pc:docMk/>
            <pc:sldMk cId="2562437000" sldId="425"/>
            <ac:picMk id="20" creationId="{A73C6C0D-BE93-49B9-9115-13ED8E2D2995}"/>
          </ac:picMkLst>
        </pc:picChg>
        <pc:picChg chg="add del mod">
          <ac:chgData name="Bert Verbeek" userId="36b4a4de-513a-4afa-a944-8179a5e5db12" providerId="ADAL" clId="{3C8372E9-D804-4F36-8059-EE2E17CC77A9}" dt="2021-03-10T14:04:30.360" v="1315"/>
          <ac:picMkLst>
            <pc:docMk/>
            <pc:sldMk cId="2562437000" sldId="425"/>
            <ac:picMk id="21" creationId="{B0FE661D-6B3B-4BE2-A36D-F7856DAB04DE}"/>
          </ac:picMkLst>
        </pc:picChg>
        <pc:picChg chg="add del mod">
          <ac:chgData name="Bert Verbeek" userId="36b4a4de-513a-4afa-a944-8179a5e5db12" providerId="ADAL" clId="{3C8372E9-D804-4F36-8059-EE2E17CC77A9}" dt="2021-03-10T14:04:30.360" v="1315"/>
          <ac:picMkLst>
            <pc:docMk/>
            <pc:sldMk cId="2562437000" sldId="425"/>
            <ac:picMk id="22" creationId="{165839EA-CE94-4870-A617-485F66300EA1}"/>
          </ac:picMkLst>
        </pc:picChg>
        <pc:picChg chg="add del mod">
          <ac:chgData name="Bert Verbeek" userId="36b4a4de-513a-4afa-a944-8179a5e5db12" providerId="ADAL" clId="{3C8372E9-D804-4F36-8059-EE2E17CC77A9}" dt="2021-03-10T14:04:30.360" v="1315"/>
          <ac:picMkLst>
            <pc:docMk/>
            <pc:sldMk cId="2562437000" sldId="425"/>
            <ac:picMk id="23" creationId="{EA5F73B9-A641-4429-A70A-AF9E6009A8DE}"/>
          </ac:picMkLst>
        </pc:picChg>
        <pc:picChg chg="add del mod">
          <ac:chgData name="Bert Verbeek" userId="36b4a4de-513a-4afa-a944-8179a5e5db12" providerId="ADAL" clId="{3C8372E9-D804-4F36-8059-EE2E17CC77A9}" dt="2021-03-10T14:04:30.360" v="1315"/>
          <ac:picMkLst>
            <pc:docMk/>
            <pc:sldMk cId="2562437000" sldId="425"/>
            <ac:picMk id="24" creationId="{0FA33E26-9085-4DC3-8B62-25FF00BF61CF}"/>
          </ac:picMkLst>
        </pc:picChg>
        <pc:picChg chg="add del mod">
          <ac:chgData name="Bert Verbeek" userId="36b4a4de-513a-4afa-a944-8179a5e5db12" providerId="ADAL" clId="{3C8372E9-D804-4F36-8059-EE2E17CC77A9}" dt="2021-03-10T14:04:30.360" v="1315"/>
          <ac:picMkLst>
            <pc:docMk/>
            <pc:sldMk cId="2562437000" sldId="425"/>
            <ac:picMk id="25" creationId="{088B371C-7DA0-4F05-9756-CE79313DD9AE}"/>
          </ac:picMkLst>
        </pc:picChg>
        <pc:picChg chg="add del mod">
          <ac:chgData name="Bert Verbeek" userId="36b4a4de-513a-4afa-a944-8179a5e5db12" providerId="ADAL" clId="{3C8372E9-D804-4F36-8059-EE2E17CC77A9}" dt="2021-03-10T14:04:30.360" v="1315"/>
          <ac:picMkLst>
            <pc:docMk/>
            <pc:sldMk cId="2562437000" sldId="425"/>
            <ac:picMk id="26" creationId="{43F0421B-E7B1-4E22-84F1-2AC6F231F46B}"/>
          </ac:picMkLst>
        </pc:picChg>
        <pc:picChg chg="add del mod">
          <ac:chgData name="Bert Verbeek" userId="36b4a4de-513a-4afa-a944-8179a5e5db12" providerId="ADAL" clId="{3C8372E9-D804-4F36-8059-EE2E17CC77A9}" dt="2021-03-10T14:04:30.360" v="1315"/>
          <ac:picMkLst>
            <pc:docMk/>
            <pc:sldMk cId="2562437000" sldId="425"/>
            <ac:picMk id="27" creationId="{47C8F8E2-C88E-4FCD-859C-5C9D2FD85372}"/>
          </ac:picMkLst>
        </pc:picChg>
        <pc:picChg chg="add del mod">
          <ac:chgData name="Bert Verbeek" userId="36b4a4de-513a-4afa-a944-8179a5e5db12" providerId="ADAL" clId="{3C8372E9-D804-4F36-8059-EE2E17CC77A9}" dt="2021-03-10T14:04:30.360" v="1315"/>
          <ac:picMkLst>
            <pc:docMk/>
            <pc:sldMk cId="2562437000" sldId="425"/>
            <ac:picMk id="28" creationId="{1CA296A3-F504-488B-BE55-09B94AAFFECF}"/>
          </ac:picMkLst>
        </pc:picChg>
        <pc:picChg chg="add del mod">
          <ac:chgData name="Bert Verbeek" userId="36b4a4de-513a-4afa-a944-8179a5e5db12" providerId="ADAL" clId="{3C8372E9-D804-4F36-8059-EE2E17CC77A9}" dt="2021-03-10T14:04:30.360" v="1315"/>
          <ac:picMkLst>
            <pc:docMk/>
            <pc:sldMk cId="2562437000" sldId="425"/>
            <ac:picMk id="29" creationId="{4C047F67-DB82-4116-AC39-22EC6688CE0D}"/>
          </ac:picMkLst>
        </pc:picChg>
        <pc:picChg chg="add del mod">
          <ac:chgData name="Bert Verbeek" userId="36b4a4de-513a-4afa-a944-8179a5e5db12" providerId="ADAL" clId="{3C8372E9-D804-4F36-8059-EE2E17CC77A9}" dt="2021-03-10T14:04:30.360" v="1315"/>
          <ac:picMkLst>
            <pc:docMk/>
            <pc:sldMk cId="2562437000" sldId="425"/>
            <ac:picMk id="30" creationId="{77426B6B-B2A7-419C-999E-0D2A4AFC5350}"/>
          </ac:picMkLst>
        </pc:picChg>
        <pc:picChg chg="add del mod">
          <ac:chgData name="Bert Verbeek" userId="36b4a4de-513a-4afa-a944-8179a5e5db12" providerId="ADAL" clId="{3C8372E9-D804-4F36-8059-EE2E17CC77A9}" dt="2021-03-10T14:04:30.360" v="1315"/>
          <ac:picMkLst>
            <pc:docMk/>
            <pc:sldMk cId="2562437000" sldId="425"/>
            <ac:picMk id="31" creationId="{40CE4787-4936-40C2-B1FA-870F076404D7}"/>
          </ac:picMkLst>
        </pc:picChg>
        <pc:picChg chg="add del mod">
          <ac:chgData name="Bert Verbeek" userId="36b4a4de-513a-4afa-a944-8179a5e5db12" providerId="ADAL" clId="{3C8372E9-D804-4F36-8059-EE2E17CC77A9}" dt="2021-03-10T14:04:30.360" v="1315"/>
          <ac:picMkLst>
            <pc:docMk/>
            <pc:sldMk cId="2562437000" sldId="425"/>
            <ac:picMk id="32" creationId="{289FF788-D652-4C19-BBD4-A9B5685199EB}"/>
          </ac:picMkLst>
        </pc:picChg>
        <pc:picChg chg="add del mod">
          <ac:chgData name="Bert Verbeek" userId="36b4a4de-513a-4afa-a944-8179a5e5db12" providerId="ADAL" clId="{3C8372E9-D804-4F36-8059-EE2E17CC77A9}" dt="2021-03-10T14:04:30.360" v="1315"/>
          <ac:picMkLst>
            <pc:docMk/>
            <pc:sldMk cId="2562437000" sldId="425"/>
            <ac:picMk id="33" creationId="{197174C8-3C40-4B69-9780-A1DDC616342A}"/>
          </ac:picMkLst>
        </pc:picChg>
        <pc:picChg chg="add del mod">
          <ac:chgData name="Bert Verbeek" userId="36b4a4de-513a-4afa-a944-8179a5e5db12" providerId="ADAL" clId="{3C8372E9-D804-4F36-8059-EE2E17CC77A9}" dt="2021-03-10T14:04:30.360" v="1315"/>
          <ac:picMkLst>
            <pc:docMk/>
            <pc:sldMk cId="2562437000" sldId="425"/>
            <ac:picMk id="34" creationId="{3AAEFD2D-DD3F-4405-AA5A-8CB7A9E0CFBC}"/>
          </ac:picMkLst>
        </pc:picChg>
        <pc:picChg chg="add del mod">
          <ac:chgData name="Bert Verbeek" userId="36b4a4de-513a-4afa-a944-8179a5e5db12" providerId="ADAL" clId="{3C8372E9-D804-4F36-8059-EE2E17CC77A9}" dt="2021-03-10T14:04:30.360" v="1315"/>
          <ac:picMkLst>
            <pc:docMk/>
            <pc:sldMk cId="2562437000" sldId="425"/>
            <ac:picMk id="35" creationId="{8539CAE9-0E5F-4D17-B403-73DB51671ECB}"/>
          </ac:picMkLst>
        </pc:picChg>
        <pc:picChg chg="add del mod">
          <ac:chgData name="Bert Verbeek" userId="36b4a4de-513a-4afa-a944-8179a5e5db12" providerId="ADAL" clId="{3C8372E9-D804-4F36-8059-EE2E17CC77A9}" dt="2021-03-10T14:04:30.360" v="1315"/>
          <ac:picMkLst>
            <pc:docMk/>
            <pc:sldMk cId="2562437000" sldId="425"/>
            <ac:picMk id="36" creationId="{630809D0-D169-42B1-AC09-E96D6D319F55}"/>
          </ac:picMkLst>
        </pc:picChg>
        <pc:picChg chg="add del mod">
          <ac:chgData name="Bert Verbeek" userId="36b4a4de-513a-4afa-a944-8179a5e5db12" providerId="ADAL" clId="{3C8372E9-D804-4F36-8059-EE2E17CC77A9}" dt="2021-03-10T14:04:30.360" v="1315"/>
          <ac:picMkLst>
            <pc:docMk/>
            <pc:sldMk cId="2562437000" sldId="425"/>
            <ac:picMk id="37" creationId="{8BB32E18-C651-4F7B-B50D-73755DD0CA33}"/>
          </ac:picMkLst>
        </pc:picChg>
        <pc:picChg chg="add del mod">
          <ac:chgData name="Bert Verbeek" userId="36b4a4de-513a-4afa-a944-8179a5e5db12" providerId="ADAL" clId="{3C8372E9-D804-4F36-8059-EE2E17CC77A9}" dt="2021-03-10T14:04:30.360" v="1315"/>
          <ac:picMkLst>
            <pc:docMk/>
            <pc:sldMk cId="2562437000" sldId="425"/>
            <ac:picMk id="38" creationId="{8C6E6BB8-6C20-4ED4-A998-3240FE2CA499}"/>
          </ac:picMkLst>
        </pc:picChg>
        <pc:picChg chg="add del mod">
          <ac:chgData name="Bert Verbeek" userId="36b4a4de-513a-4afa-a944-8179a5e5db12" providerId="ADAL" clId="{3C8372E9-D804-4F36-8059-EE2E17CC77A9}" dt="2021-03-10T14:04:30.360" v="1315"/>
          <ac:picMkLst>
            <pc:docMk/>
            <pc:sldMk cId="2562437000" sldId="425"/>
            <ac:picMk id="39" creationId="{D5DE89C2-A68B-4BD4-BFED-E58B75F1BA6B}"/>
          </ac:picMkLst>
        </pc:picChg>
        <pc:picChg chg="add del mod">
          <ac:chgData name="Bert Verbeek" userId="36b4a4de-513a-4afa-a944-8179a5e5db12" providerId="ADAL" clId="{3C8372E9-D804-4F36-8059-EE2E17CC77A9}" dt="2021-03-10T14:04:30.360" v="1315"/>
          <ac:picMkLst>
            <pc:docMk/>
            <pc:sldMk cId="2562437000" sldId="425"/>
            <ac:picMk id="40" creationId="{75F84B31-9AFE-47F2-84ED-A483BFCCF350}"/>
          </ac:picMkLst>
        </pc:picChg>
        <pc:picChg chg="add del mod">
          <ac:chgData name="Bert Verbeek" userId="36b4a4de-513a-4afa-a944-8179a5e5db12" providerId="ADAL" clId="{3C8372E9-D804-4F36-8059-EE2E17CC77A9}" dt="2021-03-10T14:04:30.360" v="1315"/>
          <ac:picMkLst>
            <pc:docMk/>
            <pc:sldMk cId="2562437000" sldId="425"/>
            <ac:picMk id="41" creationId="{D1BD801D-E175-4825-A5F6-99B6A4A6C34C}"/>
          </ac:picMkLst>
        </pc:picChg>
        <pc:picChg chg="add del mod">
          <ac:chgData name="Bert Verbeek" userId="36b4a4de-513a-4afa-a944-8179a5e5db12" providerId="ADAL" clId="{3C8372E9-D804-4F36-8059-EE2E17CC77A9}" dt="2021-03-10T14:04:30.360" v="1315"/>
          <ac:picMkLst>
            <pc:docMk/>
            <pc:sldMk cId="2562437000" sldId="425"/>
            <ac:picMk id="42" creationId="{4754C72B-13EA-4180-A21D-4F5C185760B2}"/>
          </ac:picMkLst>
        </pc:picChg>
        <pc:picChg chg="add del mod">
          <ac:chgData name="Bert Verbeek" userId="36b4a4de-513a-4afa-a944-8179a5e5db12" providerId="ADAL" clId="{3C8372E9-D804-4F36-8059-EE2E17CC77A9}" dt="2021-03-10T14:04:30.360" v="1315"/>
          <ac:picMkLst>
            <pc:docMk/>
            <pc:sldMk cId="2562437000" sldId="425"/>
            <ac:picMk id="43" creationId="{4CA99FE1-7679-4E4F-967A-35CC2D80FA6B}"/>
          </ac:picMkLst>
        </pc:picChg>
        <pc:picChg chg="add del mod">
          <ac:chgData name="Bert Verbeek" userId="36b4a4de-513a-4afa-a944-8179a5e5db12" providerId="ADAL" clId="{3C8372E9-D804-4F36-8059-EE2E17CC77A9}" dt="2021-03-10T14:04:30.360" v="1315"/>
          <ac:picMkLst>
            <pc:docMk/>
            <pc:sldMk cId="2562437000" sldId="425"/>
            <ac:picMk id="44" creationId="{2BF2A146-ABE9-4B15-9551-17FE3C49986B}"/>
          </ac:picMkLst>
        </pc:picChg>
        <pc:picChg chg="add del mod">
          <ac:chgData name="Bert Verbeek" userId="36b4a4de-513a-4afa-a944-8179a5e5db12" providerId="ADAL" clId="{3C8372E9-D804-4F36-8059-EE2E17CC77A9}" dt="2021-03-10T14:04:30.360" v="1315"/>
          <ac:picMkLst>
            <pc:docMk/>
            <pc:sldMk cId="2562437000" sldId="425"/>
            <ac:picMk id="45" creationId="{D3FE8601-20DB-4587-8534-0E6D0C37F87F}"/>
          </ac:picMkLst>
        </pc:picChg>
        <pc:picChg chg="add del mod">
          <ac:chgData name="Bert Verbeek" userId="36b4a4de-513a-4afa-a944-8179a5e5db12" providerId="ADAL" clId="{3C8372E9-D804-4F36-8059-EE2E17CC77A9}" dt="2021-03-10T14:04:30.360" v="1315"/>
          <ac:picMkLst>
            <pc:docMk/>
            <pc:sldMk cId="2562437000" sldId="425"/>
            <ac:picMk id="46" creationId="{9EF352EB-EEDB-4C62-8D17-52D7320212F5}"/>
          </ac:picMkLst>
        </pc:picChg>
        <pc:picChg chg="add del mod">
          <ac:chgData name="Bert Verbeek" userId="36b4a4de-513a-4afa-a944-8179a5e5db12" providerId="ADAL" clId="{3C8372E9-D804-4F36-8059-EE2E17CC77A9}" dt="2021-03-10T14:04:30.360" v="1315"/>
          <ac:picMkLst>
            <pc:docMk/>
            <pc:sldMk cId="2562437000" sldId="425"/>
            <ac:picMk id="47" creationId="{FCB5BD8D-1CB0-482B-A784-B9258CBEECE6}"/>
          </ac:picMkLst>
        </pc:picChg>
      </pc:sldChg>
      <pc:sldChg chg="addSp modSp add mod modNotesTx">
        <pc:chgData name="Bert Verbeek" userId="36b4a4de-513a-4afa-a944-8179a5e5db12" providerId="ADAL" clId="{3C8372E9-D804-4F36-8059-EE2E17CC77A9}" dt="2021-03-15T09:18:35.663" v="5038" actId="20577"/>
        <pc:sldMkLst>
          <pc:docMk/>
          <pc:sldMk cId="3861056673" sldId="426"/>
        </pc:sldMkLst>
        <pc:spChg chg="add mod">
          <ac:chgData name="Bert Verbeek" userId="36b4a4de-513a-4afa-a944-8179a5e5db12" providerId="ADAL" clId="{3C8372E9-D804-4F36-8059-EE2E17CC77A9}" dt="2021-03-10T14:13:24.310" v="1399" actId="2711"/>
          <ac:spMkLst>
            <pc:docMk/>
            <pc:sldMk cId="3861056673" sldId="426"/>
            <ac:spMk id="7" creationId="{577460FE-4D10-4F63-8755-EF1BF995A19A}"/>
          </ac:spMkLst>
        </pc:spChg>
        <pc:spChg chg="mod">
          <ac:chgData name="Bert Verbeek" userId="36b4a4de-513a-4afa-a944-8179a5e5db12" providerId="ADAL" clId="{3C8372E9-D804-4F36-8059-EE2E17CC77A9}" dt="2021-03-10T14:10:09.870" v="1351" actId="20577"/>
          <ac:spMkLst>
            <pc:docMk/>
            <pc:sldMk cId="3861056673" sldId="426"/>
            <ac:spMk id="8" creationId="{00000000-0000-0000-0000-000000000000}"/>
          </ac:spMkLst>
        </pc:spChg>
        <pc:spChg chg="mod">
          <ac:chgData name="Bert Verbeek" userId="36b4a4de-513a-4afa-a944-8179a5e5db12" providerId="ADAL" clId="{3C8372E9-D804-4F36-8059-EE2E17CC77A9}" dt="2021-03-10T14:12:34.719" v="1395" actId="1076"/>
          <ac:spMkLst>
            <pc:docMk/>
            <pc:sldMk cId="3861056673" sldId="426"/>
            <ac:spMk id="10" creationId="{00000000-0000-0000-0000-000000000000}"/>
          </ac:spMkLst>
        </pc:spChg>
        <pc:graphicFrameChg chg="modGraphic">
          <ac:chgData name="Bert Verbeek" userId="36b4a4de-513a-4afa-a944-8179a5e5db12" providerId="ADAL" clId="{3C8372E9-D804-4F36-8059-EE2E17CC77A9}" dt="2021-03-10T14:12:09.461" v="1394" actId="20577"/>
          <ac:graphicFrameMkLst>
            <pc:docMk/>
            <pc:sldMk cId="3861056673" sldId="426"/>
            <ac:graphicFrameMk id="3" creationId="{5B9D9A7A-C202-4670-A8E5-C8E6B8E3FBB2}"/>
          </ac:graphicFrameMkLst>
        </pc:graphicFrameChg>
      </pc:sldChg>
      <pc:sldChg chg="modSp add mod modNotesTx">
        <pc:chgData name="Bert Verbeek" userId="36b4a4de-513a-4afa-a944-8179a5e5db12" providerId="ADAL" clId="{3C8372E9-D804-4F36-8059-EE2E17CC77A9}" dt="2021-03-13T14:06:39.262" v="3109" actId="20577"/>
        <pc:sldMkLst>
          <pc:docMk/>
          <pc:sldMk cId="3403612815" sldId="427"/>
        </pc:sldMkLst>
        <pc:spChg chg="mod">
          <ac:chgData name="Bert Verbeek" userId="36b4a4de-513a-4afa-a944-8179a5e5db12" providerId="ADAL" clId="{3C8372E9-D804-4F36-8059-EE2E17CC77A9}" dt="2021-03-10T14:30:16.440" v="1907" actId="20577"/>
          <ac:spMkLst>
            <pc:docMk/>
            <pc:sldMk cId="3403612815" sldId="427"/>
            <ac:spMk id="8" creationId="{00000000-0000-0000-0000-000000000000}"/>
          </ac:spMkLst>
        </pc:spChg>
        <pc:spChg chg="mod">
          <ac:chgData name="Bert Verbeek" userId="36b4a4de-513a-4afa-a944-8179a5e5db12" providerId="ADAL" clId="{3C8372E9-D804-4F36-8059-EE2E17CC77A9}" dt="2021-03-13T14:05:58.163" v="3048" actId="20577"/>
          <ac:spMkLst>
            <pc:docMk/>
            <pc:sldMk cId="3403612815" sldId="427"/>
            <ac:spMk id="10" creationId="{00000000-0000-0000-0000-000000000000}"/>
          </ac:spMkLst>
        </pc:spChg>
      </pc:sldChg>
      <pc:sldChg chg="new del">
        <pc:chgData name="Bert Verbeek" userId="36b4a4de-513a-4afa-a944-8179a5e5db12" providerId="ADAL" clId="{3C8372E9-D804-4F36-8059-EE2E17CC77A9}" dt="2021-03-10T14:23:45.771" v="1813" actId="47"/>
        <pc:sldMkLst>
          <pc:docMk/>
          <pc:sldMk cId="4096856839" sldId="427"/>
        </pc:sldMkLst>
      </pc:sldChg>
      <pc:sldChg chg="addSp delSp modSp add mod modNotesTx">
        <pc:chgData name="Bert Verbeek" userId="36b4a4de-513a-4afa-a944-8179a5e5db12" providerId="ADAL" clId="{3C8372E9-D804-4F36-8059-EE2E17CC77A9}" dt="2021-03-23T13:35:12.086" v="6859" actId="20577"/>
        <pc:sldMkLst>
          <pc:docMk/>
          <pc:sldMk cId="1984484086" sldId="428"/>
        </pc:sldMkLst>
        <pc:spChg chg="add del">
          <ac:chgData name="Bert Verbeek" userId="36b4a4de-513a-4afa-a944-8179a5e5db12" providerId="ADAL" clId="{3C8372E9-D804-4F36-8059-EE2E17CC77A9}" dt="2021-03-10T14:47:33.043" v="2000"/>
          <ac:spMkLst>
            <pc:docMk/>
            <pc:sldMk cId="1984484086" sldId="428"/>
            <ac:spMk id="2" creationId="{84CE36A1-7C08-491F-AB36-364FD4D443BC}"/>
          </ac:spMkLst>
        </pc:spChg>
        <pc:spChg chg="add del mod">
          <ac:chgData name="Bert Verbeek" userId="36b4a4de-513a-4afa-a944-8179a5e5db12" providerId="ADAL" clId="{3C8372E9-D804-4F36-8059-EE2E17CC77A9}" dt="2021-03-10T14:47:39.940" v="2004"/>
          <ac:spMkLst>
            <pc:docMk/>
            <pc:sldMk cId="1984484086" sldId="428"/>
            <ac:spMk id="3" creationId="{E97B4DD6-93E9-4451-AB6B-9DB363C4998A}"/>
          </ac:spMkLst>
        </pc:spChg>
        <pc:spChg chg="add del">
          <ac:chgData name="Bert Verbeek" userId="36b4a4de-513a-4afa-a944-8179a5e5db12" providerId="ADAL" clId="{3C8372E9-D804-4F36-8059-EE2E17CC77A9}" dt="2021-03-10T14:47:45.268" v="2006"/>
          <ac:spMkLst>
            <pc:docMk/>
            <pc:sldMk cId="1984484086" sldId="428"/>
            <ac:spMk id="4" creationId="{6A878115-5E23-4E68-BEF6-518BD2933340}"/>
          </ac:spMkLst>
        </pc:spChg>
        <pc:spChg chg="add del">
          <ac:chgData name="Bert Verbeek" userId="36b4a4de-513a-4afa-a944-8179a5e5db12" providerId="ADAL" clId="{3C8372E9-D804-4F36-8059-EE2E17CC77A9}" dt="2021-03-10T14:47:47.332" v="2008"/>
          <ac:spMkLst>
            <pc:docMk/>
            <pc:sldMk cId="1984484086" sldId="428"/>
            <ac:spMk id="5" creationId="{923DC0FF-C122-4673-A8E0-19F4DEF9A346}"/>
          </ac:spMkLst>
        </pc:spChg>
        <pc:spChg chg="add mod">
          <ac:chgData name="Bert Verbeek" userId="36b4a4de-513a-4afa-a944-8179a5e5db12" providerId="ADAL" clId="{3C8372E9-D804-4F36-8059-EE2E17CC77A9}" dt="2021-03-20T10:12:24.451" v="6006" actId="6549"/>
          <ac:spMkLst>
            <pc:docMk/>
            <pc:sldMk cId="1984484086" sldId="428"/>
            <ac:spMk id="6" creationId="{97ABF803-59D7-438C-A935-A17F7919EFCE}"/>
          </ac:spMkLst>
        </pc:spChg>
        <pc:spChg chg="mod">
          <ac:chgData name="Bert Verbeek" userId="36b4a4de-513a-4afa-a944-8179a5e5db12" providerId="ADAL" clId="{3C8372E9-D804-4F36-8059-EE2E17CC77A9}" dt="2021-03-23T13:35:12.086" v="6859" actId="20577"/>
          <ac:spMkLst>
            <pc:docMk/>
            <pc:sldMk cId="1984484086" sldId="428"/>
            <ac:spMk id="10" creationId="{00000000-0000-0000-0000-000000000000}"/>
          </ac:spMkLst>
        </pc:spChg>
      </pc:sldChg>
      <pc:sldChg chg="addSp modSp add mod ord modAnim modNotesTx">
        <pc:chgData name="Bert Verbeek" userId="36b4a4de-513a-4afa-a944-8179a5e5db12" providerId="ADAL" clId="{3C8372E9-D804-4F36-8059-EE2E17CC77A9}" dt="2021-03-20T10:21:04.415" v="6420" actId="20577"/>
        <pc:sldMkLst>
          <pc:docMk/>
          <pc:sldMk cId="1476478247" sldId="429"/>
        </pc:sldMkLst>
        <pc:spChg chg="add mod">
          <ac:chgData name="Bert Verbeek" userId="36b4a4de-513a-4afa-a944-8179a5e5db12" providerId="ADAL" clId="{3C8372E9-D804-4F36-8059-EE2E17CC77A9}" dt="2021-03-10T14:56:09.458" v="2193" actId="1076"/>
          <ac:spMkLst>
            <pc:docMk/>
            <pc:sldMk cId="1476478247" sldId="429"/>
            <ac:spMk id="2" creationId="{FD531689-6C88-426D-892C-AC2D37A1AA01}"/>
          </ac:spMkLst>
        </pc:spChg>
        <pc:spChg chg="mod">
          <ac:chgData name="Bert Verbeek" userId="36b4a4de-513a-4afa-a944-8179a5e5db12" providerId="ADAL" clId="{3C8372E9-D804-4F36-8059-EE2E17CC77A9}" dt="2021-03-20T10:21:04.415" v="6420" actId="20577"/>
          <ac:spMkLst>
            <pc:docMk/>
            <pc:sldMk cId="1476478247" sldId="429"/>
            <ac:spMk id="10" creationId="{00000000-0000-0000-0000-000000000000}"/>
          </ac:spMkLst>
        </pc:spChg>
        <pc:picChg chg="add mod">
          <ac:chgData name="Bert Verbeek" userId="36b4a4de-513a-4afa-a944-8179a5e5db12" providerId="ADAL" clId="{3C8372E9-D804-4F36-8059-EE2E17CC77A9}" dt="2021-03-10T14:56:31.189" v="2198" actId="1076"/>
          <ac:picMkLst>
            <pc:docMk/>
            <pc:sldMk cId="1476478247" sldId="429"/>
            <ac:picMk id="4" creationId="{A8DA2F6C-41E0-4B0B-AFE0-5FB9D61C6AD5}"/>
          </ac:picMkLst>
        </pc:picChg>
      </pc:sldChg>
      <pc:sldChg chg="addSp delSp modSp add mod modNotesTx">
        <pc:chgData name="Bert Verbeek" userId="36b4a4de-513a-4afa-a944-8179a5e5db12" providerId="ADAL" clId="{3C8372E9-D804-4F36-8059-EE2E17CC77A9}" dt="2021-03-23T13:35:19.494" v="6861" actId="20577"/>
        <pc:sldMkLst>
          <pc:docMk/>
          <pc:sldMk cId="161539065" sldId="430"/>
        </pc:sldMkLst>
        <pc:spChg chg="del">
          <ac:chgData name="Bert Verbeek" userId="36b4a4de-513a-4afa-a944-8179a5e5db12" providerId="ADAL" clId="{3C8372E9-D804-4F36-8059-EE2E17CC77A9}" dt="2021-03-10T14:53:24.633" v="2181" actId="478"/>
          <ac:spMkLst>
            <pc:docMk/>
            <pc:sldMk cId="161539065" sldId="430"/>
            <ac:spMk id="6" creationId="{97ABF803-59D7-438C-A935-A17F7919EFCE}"/>
          </ac:spMkLst>
        </pc:spChg>
        <pc:spChg chg="mod">
          <ac:chgData name="Bert Verbeek" userId="36b4a4de-513a-4afa-a944-8179a5e5db12" providerId="ADAL" clId="{3C8372E9-D804-4F36-8059-EE2E17CC77A9}" dt="2021-03-23T13:35:19.494" v="6861" actId="20577"/>
          <ac:spMkLst>
            <pc:docMk/>
            <pc:sldMk cId="161539065" sldId="430"/>
            <ac:spMk id="10" creationId="{00000000-0000-0000-0000-000000000000}"/>
          </ac:spMkLst>
        </pc:spChg>
        <pc:picChg chg="add">
          <ac:chgData name="Bert Verbeek" userId="36b4a4de-513a-4afa-a944-8179a5e5db12" providerId="ADAL" clId="{3C8372E9-D804-4F36-8059-EE2E17CC77A9}" dt="2021-03-10T14:54:01.480" v="2182" actId="22"/>
          <ac:picMkLst>
            <pc:docMk/>
            <pc:sldMk cId="161539065" sldId="430"/>
            <ac:picMk id="3" creationId="{9A4E5E16-E8E8-4E30-BB31-4943952FF713}"/>
          </ac:picMkLst>
        </pc:picChg>
      </pc:sldChg>
      <pc:sldChg chg="modSp add mod modNotes modNotesTx">
        <pc:chgData name="Bert Verbeek" userId="36b4a4de-513a-4afa-a944-8179a5e5db12" providerId="ADAL" clId="{3C8372E9-D804-4F36-8059-EE2E17CC77A9}" dt="2021-03-23T13:41:56.687" v="6934" actId="6549"/>
        <pc:sldMkLst>
          <pc:docMk/>
          <pc:sldMk cId="1543516803" sldId="431"/>
        </pc:sldMkLst>
        <pc:spChg chg="mod">
          <ac:chgData name="Bert Verbeek" userId="36b4a4de-513a-4afa-a944-8179a5e5db12" providerId="ADAL" clId="{3C8372E9-D804-4F36-8059-EE2E17CC77A9}" dt="2021-03-10T15:02:27.134" v="2222" actId="20577"/>
          <ac:spMkLst>
            <pc:docMk/>
            <pc:sldMk cId="1543516803" sldId="431"/>
            <ac:spMk id="8" creationId="{00000000-0000-0000-0000-000000000000}"/>
          </ac:spMkLst>
        </pc:spChg>
        <pc:spChg chg="mod">
          <ac:chgData name="Bert Verbeek" userId="36b4a4de-513a-4afa-a944-8179a5e5db12" providerId="ADAL" clId="{3C8372E9-D804-4F36-8059-EE2E17CC77A9}" dt="2021-03-20T09:57:59.800" v="5882" actId="20577"/>
          <ac:spMkLst>
            <pc:docMk/>
            <pc:sldMk cId="1543516803" sldId="431"/>
            <ac:spMk id="10" creationId="{00000000-0000-0000-0000-000000000000}"/>
          </ac:spMkLst>
        </pc:spChg>
      </pc:sldChg>
      <pc:sldChg chg="modSp add mod ord">
        <pc:chgData name="Bert Verbeek" userId="36b4a4de-513a-4afa-a944-8179a5e5db12" providerId="ADAL" clId="{3C8372E9-D804-4F36-8059-EE2E17CC77A9}" dt="2021-03-12T10:50:47.057" v="2849" actId="20577"/>
        <pc:sldMkLst>
          <pc:docMk/>
          <pc:sldMk cId="4246436779" sldId="432"/>
        </pc:sldMkLst>
        <pc:spChg chg="mod">
          <ac:chgData name="Bert Verbeek" userId="36b4a4de-513a-4afa-a944-8179a5e5db12" providerId="ADAL" clId="{3C8372E9-D804-4F36-8059-EE2E17CC77A9}" dt="2021-03-12T09:03:37.015" v="2623" actId="20577"/>
          <ac:spMkLst>
            <pc:docMk/>
            <pc:sldMk cId="4246436779" sldId="432"/>
            <ac:spMk id="8" creationId="{00000000-0000-0000-0000-000000000000}"/>
          </ac:spMkLst>
        </pc:spChg>
        <pc:spChg chg="mod">
          <ac:chgData name="Bert Verbeek" userId="36b4a4de-513a-4afa-a944-8179a5e5db12" providerId="ADAL" clId="{3C8372E9-D804-4F36-8059-EE2E17CC77A9}" dt="2021-03-12T10:50:47.057" v="2849" actId="20577"/>
          <ac:spMkLst>
            <pc:docMk/>
            <pc:sldMk cId="4246436779" sldId="432"/>
            <ac:spMk id="10" creationId="{00000000-0000-0000-0000-000000000000}"/>
          </ac:spMkLst>
        </pc:spChg>
      </pc:sldChg>
      <pc:sldChg chg="addSp delSp modSp add mod">
        <pc:chgData name="Bert Verbeek" userId="36b4a4de-513a-4afa-a944-8179a5e5db12" providerId="ADAL" clId="{3C8372E9-D804-4F36-8059-EE2E17CC77A9}" dt="2021-03-12T11:12:44.157" v="2855" actId="1076"/>
        <pc:sldMkLst>
          <pc:docMk/>
          <pc:sldMk cId="3195395169" sldId="433"/>
        </pc:sldMkLst>
        <pc:spChg chg="mod">
          <ac:chgData name="Bert Verbeek" userId="36b4a4de-513a-4afa-a944-8179a5e5db12" providerId="ADAL" clId="{3C8372E9-D804-4F36-8059-EE2E17CC77A9}" dt="2021-03-12T10:40:33.991" v="2740" actId="6549"/>
          <ac:spMkLst>
            <pc:docMk/>
            <pc:sldMk cId="3195395169" sldId="433"/>
            <ac:spMk id="10" creationId="{00000000-0000-0000-0000-000000000000}"/>
          </ac:spMkLst>
        </pc:spChg>
        <pc:picChg chg="add del mod">
          <ac:chgData name="Bert Verbeek" userId="36b4a4de-513a-4afa-a944-8179a5e5db12" providerId="ADAL" clId="{3C8372E9-D804-4F36-8059-EE2E17CC77A9}" dt="2021-03-12T11:08:02.464" v="2850" actId="478"/>
          <ac:picMkLst>
            <pc:docMk/>
            <pc:sldMk cId="3195395169" sldId="433"/>
            <ac:picMk id="3" creationId="{F928377E-6747-4C49-A4C8-6242B9FAA785}"/>
          </ac:picMkLst>
        </pc:picChg>
        <pc:picChg chg="add del mod">
          <ac:chgData name="Bert Verbeek" userId="36b4a4de-513a-4afa-a944-8179a5e5db12" providerId="ADAL" clId="{3C8372E9-D804-4F36-8059-EE2E17CC77A9}" dt="2021-03-12T11:12:42.303" v="2853" actId="478"/>
          <ac:picMkLst>
            <pc:docMk/>
            <pc:sldMk cId="3195395169" sldId="433"/>
            <ac:picMk id="5" creationId="{40B0A145-99E2-4435-9069-336605438DE1}"/>
          </ac:picMkLst>
        </pc:picChg>
        <pc:picChg chg="add mod">
          <ac:chgData name="Bert Verbeek" userId="36b4a4de-513a-4afa-a944-8179a5e5db12" providerId="ADAL" clId="{3C8372E9-D804-4F36-8059-EE2E17CC77A9}" dt="2021-03-12T11:12:44.157" v="2855" actId="1076"/>
          <ac:picMkLst>
            <pc:docMk/>
            <pc:sldMk cId="3195395169" sldId="433"/>
            <ac:picMk id="7" creationId="{550F4803-0AB3-443B-B33A-827293BAF407}"/>
          </ac:picMkLst>
        </pc:picChg>
      </pc:sldChg>
      <pc:sldChg chg="addSp delSp modSp add del mod">
        <pc:chgData name="Bert Verbeek" userId="36b4a4de-513a-4afa-a944-8179a5e5db12" providerId="ADAL" clId="{3C8372E9-D804-4F36-8059-EE2E17CC77A9}" dt="2021-03-13T15:24:16.425" v="4160" actId="47"/>
        <pc:sldMkLst>
          <pc:docMk/>
          <pc:sldMk cId="684784065" sldId="434"/>
        </pc:sldMkLst>
        <pc:spChg chg="mod">
          <ac:chgData name="Bert Verbeek" userId="36b4a4de-513a-4afa-a944-8179a5e5db12" providerId="ADAL" clId="{3C8372E9-D804-4F36-8059-EE2E17CC77A9}" dt="2021-03-13T15:22:50.673" v="4154" actId="6549"/>
          <ac:spMkLst>
            <pc:docMk/>
            <pc:sldMk cId="684784065" sldId="434"/>
            <ac:spMk id="10" creationId="{00000000-0000-0000-0000-000000000000}"/>
          </ac:spMkLst>
        </pc:spChg>
        <pc:picChg chg="add del mod">
          <ac:chgData name="Bert Verbeek" userId="36b4a4de-513a-4afa-a944-8179a5e5db12" providerId="ADAL" clId="{3C8372E9-D804-4F36-8059-EE2E17CC77A9}" dt="2021-03-13T15:24:10.721" v="4159" actId="478"/>
          <ac:picMkLst>
            <pc:docMk/>
            <pc:sldMk cId="684784065" sldId="434"/>
            <ac:picMk id="3" creationId="{DFD72DAD-0C27-421A-A0B1-F966EF4187B4}"/>
          </ac:picMkLst>
        </pc:picChg>
      </pc:sldChg>
      <pc:sldChg chg="delSp add del mod">
        <pc:chgData name="Bert Verbeek" userId="36b4a4de-513a-4afa-a944-8179a5e5db12" providerId="ADAL" clId="{3C8372E9-D804-4F36-8059-EE2E17CC77A9}" dt="2021-03-12T10:44:49.274" v="2745" actId="47"/>
        <pc:sldMkLst>
          <pc:docMk/>
          <pc:sldMk cId="3870230829" sldId="434"/>
        </pc:sldMkLst>
        <pc:picChg chg="del">
          <ac:chgData name="Bert Verbeek" userId="36b4a4de-513a-4afa-a944-8179a5e5db12" providerId="ADAL" clId="{3C8372E9-D804-4F36-8059-EE2E17CC77A9}" dt="2021-03-12T10:44:06.012" v="2744" actId="478"/>
          <ac:picMkLst>
            <pc:docMk/>
            <pc:sldMk cId="3870230829" sldId="434"/>
            <ac:picMk id="3" creationId="{F928377E-6747-4C49-A4C8-6242B9FAA785}"/>
          </ac:picMkLst>
        </pc:picChg>
      </pc:sldChg>
      <pc:sldChg chg="addSp delSp modSp add mod modNotesTx">
        <pc:chgData name="Bert Verbeek" userId="36b4a4de-513a-4afa-a944-8179a5e5db12" providerId="ADAL" clId="{3C8372E9-D804-4F36-8059-EE2E17CC77A9}" dt="2021-03-22T14:45:38.085" v="6857" actId="20577"/>
        <pc:sldMkLst>
          <pc:docMk/>
          <pc:sldMk cId="4155529018" sldId="434"/>
        </pc:sldMkLst>
        <pc:spChg chg="del">
          <ac:chgData name="Bert Verbeek" userId="36b4a4de-513a-4afa-a944-8179a5e5db12" providerId="ADAL" clId="{3C8372E9-D804-4F36-8059-EE2E17CC77A9}" dt="2021-03-15T10:51:03.159" v="5111" actId="478"/>
          <ac:spMkLst>
            <pc:docMk/>
            <pc:sldMk cId="4155529018" sldId="434"/>
            <ac:spMk id="5" creationId="{FE4A1A60-D2E2-4464-89EC-D62B9DBDEDAE}"/>
          </ac:spMkLst>
        </pc:spChg>
        <pc:spChg chg="del">
          <ac:chgData name="Bert Verbeek" userId="36b4a4de-513a-4afa-a944-8179a5e5db12" providerId="ADAL" clId="{3C8372E9-D804-4F36-8059-EE2E17CC77A9}" dt="2021-03-15T10:51:01.855" v="5110" actId="478"/>
          <ac:spMkLst>
            <pc:docMk/>
            <pc:sldMk cId="4155529018" sldId="434"/>
            <ac:spMk id="6" creationId="{9CF836C6-95BC-473C-8D7A-798B74CA7ED0}"/>
          </ac:spMkLst>
        </pc:spChg>
        <pc:spChg chg="mod">
          <ac:chgData name="Bert Verbeek" userId="36b4a4de-513a-4afa-a944-8179a5e5db12" providerId="ADAL" clId="{3C8372E9-D804-4F36-8059-EE2E17CC77A9}" dt="2021-03-15T10:50:59.679" v="5109" actId="6549"/>
          <ac:spMkLst>
            <pc:docMk/>
            <pc:sldMk cId="4155529018" sldId="434"/>
            <ac:spMk id="10" creationId="{00000000-0000-0000-0000-000000000000}"/>
          </ac:spMkLst>
        </pc:spChg>
        <pc:picChg chg="add mod">
          <ac:chgData name="Bert Verbeek" userId="36b4a4de-513a-4afa-a944-8179a5e5db12" providerId="ADAL" clId="{3C8372E9-D804-4F36-8059-EE2E17CC77A9}" dt="2021-03-15T11:07:21.768" v="5183" actId="1076"/>
          <ac:picMkLst>
            <pc:docMk/>
            <pc:sldMk cId="4155529018" sldId="434"/>
            <ac:picMk id="3" creationId="{D438A753-6772-4F96-B571-5B051BDCF05B}"/>
          </ac:picMkLst>
        </pc:picChg>
      </pc:sldChg>
      <pc:sldChg chg="add del">
        <pc:chgData name="Bert Verbeek" userId="36b4a4de-513a-4afa-a944-8179a5e5db12" providerId="ADAL" clId="{3C8372E9-D804-4F36-8059-EE2E17CC77A9}" dt="2021-03-13T15:30:12.334" v="4441" actId="47"/>
        <pc:sldMkLst>
          <pc:docMk/>
          <pc:sldMk cId="3535157833" sldId="435"/>
        </pc:sldMkLst>
      </pc:sldChg>
      <pc:sldChg chg="addSp delSp modSp add mod modNotesTx">
        <pc:chgData name="Bert Verbeek" userId="36b4a4de-513a-4afa-a944-8179a5e5db12" providerId="ADAL" clId="{3C8372E9-D804-4F36-8059-EE2E17CC77A9}" dt="2021-03-15T11:14:24.691" v="5320" actId="6549"/>
        <pc:sldMkLst>
          <pc:docMk/>
          <pc:sldMk cId="3962084216" sldId="435"/>
        </pc:sldMkLst>
        <pc:spChg chg="add mod">
          <ac:chgData name="Bert Verbeek" userId="36b4a4de-513a-4afa-a944-8179a5e5db12" providerId="ADAL" clId="{3C8372E9-D804-4F36-8059-EE2E17CC77A9}" dt="2021-03-15T11:11:47.688" v="5192" actId="1076"/>
          <ac:spMkLst>
            <pc:docMk/>
            <pc:sldMk cId="3962084216" sldId="435"/>
            <ac:spMk id="2" creationId="{93852D10-BEAC-4E88-A71B-61087EDD6561}"/>
          </ac:spMkLst>
        </pc:spChg>
        <pc:spChg chg="mod">
          <ac:chgData name="Bert Verbeek" userId="36b4a4de-513a-4afa-a944-8179a5e5db12" providerId="ADAL" clId="{3C8372E9-D804-4F36-8059-EE2E17CC77A9}" dt="2021-03-15T11:09:13.002" v="5191" actId="20577"/>
          <ac:spMkLst>
            <pc:docMk/>
            <pc:sldMk cId="3962084216" sldId="435"/>
            <ac:spMk id="10" creationId="{00000000-0000-0000-0000-000000000000}"/>
          </ac:spMkLst>
        </pc:spChg>
        <pc:picChg chg="del">
          <ac:chgData name="Bert Verbeek" userId="36b4a4de-513a-4afa-a944-8179a5e5db12" providerId="ADAL" clId="{3C8372E9-D804-4F36-8059-EE2E17CC77A9}" dt="2021-03-15T10:51:40.029" v="5115" actId="478"/>
          <ac:picMkLst>
            <pc:docMk/>
            <pc:sldMk cId="3962084216" sldId="435"/>
            <ac:picMk id="3" creationId="{D438A753-6772-4F96-B571-5B051BDCF05B}"/>
          </ac:picMkLst>
        </pc:picChg>
      </pc:sldChg>
      <pc:sldChg chg="addSp delSp add del mod">
        <pc:chgData name="Bert Verbeek" userId="36b4a4de-513a-4afa-a944-8179a5e5db12" providerId="ADAL" clId="{3C8372E9-D804-4F36-8059-EE2E17CC77A9}" dt="2021-03-15T11:08:55.230" v="5187" actId="47"/>
        <pc:sldMkLst>
          <pc:docMk/>
          <pc:sldMk cId="1078028055" sldId="436"/>
        </pc:sldMkLst>
        <pc:spChg chg="add del">
          <ac:chgData name="Bert Verbeek" userId="36b4a4de-513a-4afa-a944-8179a5e5db12" providerId="ADAL" clId="{3C8372E9-D804-4F36-8059-EE2E17CC77A9}" dt="2021-03-15T11:08:52.460" v="5186" actId="478"/>
          <ac:spMkLst>
            <pc:docMk/>
            <pc:sldMk cId="1078028055" sldId="436"/>
            <ac:spMk id="6" creationId="{9CF836C6-95BC-473C-8D7A-798B74CA7ED0}"/>
          </ac:spMkLst>
        </pc:spChg>
      </pc:sldChg>
      <pc:sldChg chg="delSp modSp add mod">
        <pc:chgData name="Bert Verbeek" userId="36b4a4de-513a-4afa-a944-8179a5e5db12" providerId="ADAL" clId="{3C8372E9-D804-4F36-8059-EE2E17CC77A9}" dt="2021-03-16T08:26:52.186" v="5865" actId="20577"/>
        <pc:sldMkLst>
          <pc:docMk/>
          <pc:sldMk cId="2171738473" sldId="436"/>
        </pc:sldMkLst>
        <pc:spChg chg="mod">
          <ac:chgData name="Bert Verbeek" userId="36b4a4de-513a-4afa-a944-8179a5e5db12" providerId="ADAL" clId="{3C8372E9-D804-4F36-8059-EE2E17CC77A9}" dt="2021-03-15T19:22:34.048" v="5634" actId="20577"/>
          <ac:spMkLst>
            <pc:docMk/>
            <pc:sldMk cId="2171738473" sldId="436"/>
            <ac:spMk id="8" creationId="{00000000-0000-0000-0000-000000000000}"/>
          </ac:spMkLst>
        </pc:spChg>
        <pc:spChg chg="mod">
          <ac:chgData name="Bert Verbeek" userId="36b4a4de-513a-4afa-a944-8179a5e5db12" providerId="ADAL" clId="{3C8372E9-D804-4F36-8059-EE2E17CC77A9}" dt="2021-03-16T08:26:52.186" v="5865" actId="20577"/>
          <ac:spMkLst>
            <pc:docMk/>
            <pc:sldMk cId="2171738473" sldId="436"/>
            <ac:spMk id="10" creationId="{00000000-0000-0000-0000-000000000000}"/>
          </ac:spMkLst>
        </pc:spChg>
        <pc:picChg chg="del">
          <ac:chgData name="Bert Verbeek" userId="36b4a4de-513a-4afa-a944-8179a5e5db12" providerId="ADAL" clId="{3C8372E9-D804-4F36-8059-EE2E17CC77A9}" dt="2021-03-15T19:21:40.145" v="5558" actId="478"/>
          <ac:picMkLst>
            <pc:docMk/>
            <pc:sldMk cId="2171738473" sldId="436"/>
            <ac:picMk id="3" creationId="{AB328A2A-4726-4CFA-B6B4-4832AA11C94A}"/>
          </ac:picMkLst>
        </pc:picChg>
      </pc:sldChg>
      <pc:sldChg chg="new del">
        <pc:chgData name="Bert Verbeek" userId="36b4a4de-513a-4afa-a944-8179a5e5db12" providerId="ADAL" clId="{3C8372E9-D804-4F36-8059-EE2E17CC77A9}" dt="2021-03-15T19:21:23.340" v="5556" actId="47"/>
        <pc:sldMkLst>
          <pc:docMk/>
          <pc:sldMk cId="2278780703" sldId="436"/>
        </pc:sldMkLst>
      </pc:sldChg>
      <pc:sldChg chg="addSp delSp modSp add mod">
        <pc:chgData name="Bert Verbeek" userId="36b4a4de-513a-4afa-a944-8179a5e5db12" providerId="ADAL" clId="{3C8372E9-D804-4F36-8059-EE2E17CC77A9}" dt="2021-03-16T08:25:01.028" v="5807" actId="1076"/>
        <pc:sldMkLst>
          <pc:docMk/>
          <pc:sldMk cId="3197064677" sldId="437"/>
        </pc:sldMkLst>
        <pc:spChg chg="add mod">
          <ac:chgData name="Bert Verbeek" userId="36b4a4de-513a-4afa-a944-8179a5e5db12" providerId="ADAL" clId="{3C8372E9-D804-4F36-8059-EE2E17CC77A9}" dt="2021-03-16T08:24:56.928" v="5805" actId="20577"/>
          <ac:spMkLst>
            <pc:docMk/>
            <pc:sldMk cId="3197064677" sldId="437"/>
            <ac:spMk id="2" creationId="{7A08BDA0-E5BA-42AB-AF8C-667509AA24BD}"/>
          </ac:spMkLst>
        </pc:spChg>
        <pc:spChg chg="mod">
          <ac:chgData name="Bert Verbeek" userId="36b4a4de-513a-4afa-a944-8179a5e5db12" providerId="ADAL" clId="{3C8372E9-D804-4F36-8059-EE2E17CC77A9}" dt="2021-03-16T08:19:36.098" v="5784" actId="20577"/>
          <ac:spMkLst>
            <pc:docMk/>
            <pc:sldMk cId="3197064677" sldId="437"/>
            <ac:spMk id="8" creationId="{00000000-0000-0000-0000-000000000000}"/>
          </ac:spMkLst>
        </pc:spChg>
        <pc:spChg chg="del mod">
          <ac:chgData name="Bert Verbeek" userId="36b4a4de-513a-4afa-a944-8179a5e5db12" providerId="ADAL" clId="{3C8372E9-D804-4F36-8059-EE2E17CC77A9}" dt="2021-03-16T08:20:42.515" v="5791" actId="478"/>
          <ac:spMkLst>
            <pc:docMk/>
            <pc:sldMk cId="3197064677" sldId="437"/>
            <ac:spMk id="10" creationId="{00000000-0000-0000-0000-000000000000}"/>
          </ac:spMkLst>
        </pc:spChg>
        <pc:picChg chg="add del mod">
          <ac:chgData name="Bert Verbeek" userId="36b4a4de-513a-4afa-a944-8179a5e5db12" providerId="ADAL" clId="{3C8372E9-D804-4F36-8059-EE2E17CC77A9}" dt="2021-03-16T08:20:42.515" v="5791" actId="478"/>
          <ac:picMkLst>
            <pc:docMk/>
            <pc:sldMk cId="3197064677" sldId="437"/>
            <ac:picMk id="1026" creationId="{CC2CF80B-5592-4B33-AD84-DB34B15C0E33}"/>
          </ac:picMkLst>
        </pc:picChg>
        <pc:picChg chg="add del mod">
          <ac:chgData name="Bert Verbeek" userId="36b4a4de-513a-4afa-a944-8179a5e5db12" providerId="ADAL" clId="{3C8372E9-D804-4F36-8059-EE2E17CC77A9}" dt="2021-03-16T08:21:15.148" v="5795" actId="478"/>
          <ac:picMkLst>
            <pc:docMk/>
            <pc:sldMk cId="3197064677" sldId="437"/>
            <ac:picMk id="1028" creationId="{4DFC7133-C280-4C8B-A3A9-76450A7C8250}"/>
          </ac:picMkLst>
        </pc:picChg>
        <pc:picChg chg="add mod">
          <ac:chgData name="Bert Verbeek" userId="36b4a4de-513a-4afa-a944-8179a5e5db12" providerId="ADAL" clId="{3C8372E9-D804-4F36-8059-EE2E17CC77A9}" dt="2021-03-16T08:25:01.028" v="5807" actId="1076"/>
          <ac:picMkLst>
            <pc:docMk/>
            <pc:sldMk cId="3197064677" sldId="437"/>
            <ac:picMk id="1030" creationId="{BEF845C7-8B2E-49C7-B50C-FF215C348662}"/>
          </ac:picMkLst>
        </pc:picChg>
      </pc:sldChg>
      <pc:sldChg chg="new del">
        <pc:chgData name="Bert Verbeek" userId="36b4a4de-513a-4afa-a944-8179a5e5db12" providerId="ADAL" clId="{3C8372E9-D804-4F36-8059-EE2E17CC77A9}" dt="2021-03-16T08:19:31.519" v="5777" actId="680"/>
        <pc:sldMkLst>
          <pc:docMk/>
          <pc:sldMk cId="4156134959" sldId="437"/>
        </pc:sldMkLst>
      </pc:sldChg>
      <pc:sldChg chg="add modNotesTx">
        <pc:chgData name="Bert Verbeek" userId="36b4a4de-513a-4afa-a944-8179a5e5db12" providerId="ADAL" clId="{3C8372E9-D804-4F36-8059-EE2E17CC77A9}" dt="2021-03-23T13:41:31.483" v="6932" actId="6549"/>
        <pc:sldMkLst>
          <pc:docMk/>
          <pc:sldMk cId="3010399529" sldId="438"/>
        </pc:sldMkLst>
      </pc:sldChg>
      <pc:sldChg chg="modSp add mod modNotesTx">
        <pc:chgData name="Bert Verbeek" userId="36b4a4de-513a-4afa-a944-8179a5e5db12" providerId="ADAL" clId="{3C8372E9-D804-4F36-8059-EE2E17CC77A9}" dt="2021-03-23T13:43:44.241" v="6963" actId="6549"/>
        <pc:sldMkLst>
          <pc:docMk/>
          <pc:sldMk cId="4228392032" sldId="439"/>
        </pc:sldMkLst>
        <pc:spChg chg="mod">
          <ac:chgData name="Bert Verbeek" userId="36b4a4de-513a-4afa-a944-8179a5e5db12" providerId="ADAL" clId="{3C8372E9-D804-4F36-8059-EE2E17CC77A9}" dt="2021-03-20T10:55:33.617" v="6732" actId="20577"/>
          <ac:spMkLst>
            <pc:docMk/>
            <pc:sldMk cId="4228392032" sldId="439"/>
            <ac:spMk id="8" creationId="{00000000-0000-0000-0000-000000000000}"/>
          </ac:spMkLst>
        </pc:spChg>
        <pc:spChg chg="mod">
          <ac:chgData name="Bert Verbeek" userId="36b4a4de-513a-4afa-a944-8179a5e5db12" providerId="ADAL" clId="{3C8372E9-D804-4F36-8059-EE2E17CC77A9}" dt="2021-03-20T10:57:23.258" v="6745" actId="207"/>
          <ac:spMkLst>
            <pc:docMk/>
            <pc:sldMk cId="4228392032" sldId="439"/>
            <ac:spMk id="10"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37717638-AC3D-4938-9072-CF0983903A1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Tijdelijke aanduiding voor datum 2">
            <a:extLst>
              <a:ext uri="{FF2B5EF4-FFF2-40B4-BE49-F238E27FC236}">
                <a16:creationId xmlns:a16="http://schemas.microsoft.com/office/drawing/2014/main" id="{AFD0B87D-21FF-44B3-A179-BCA7CBA597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EB6496-4953-4FAC-B3FE-B910C56277B8}" type="datetimeFigureOut">
              <a:rPr lang="en-US" smtClean="0"/>
              <a:t>3/24/2021</a:t>
            </a:fld>
            <a:endParaRPr lang="en-US"/>
          </a:p>
        </p:txBody>
      </p:sp>
      <p:sp>
        <p:nvSpPr>
          <p:cNvPr id="4" name="Tijdelijke aanduiding voor voettekst 3">
            <a:extLst>
              <a:ext uri="{FF2B5EF4-FFF2-40B4-BE49-F238E27FC236}">
                <a16:creationId xmlns:a16="http://schemas.microsoft.com/office/drawing/2014/main" id="{39345E62-00CB-45EC-ABF6-17D124350A0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Tijdelijke aanduiding voor dianummer 4">
            <a:extLst>
              <a:ext uri="{FF2B5EF4-FFF2-40B4-BE49-F238E27FC236}">
                <a16:creationId xmlns:a16="http://schemas.microsoft.com/office/drawing/2014/main" id="{9F003B6E-ECCB-41DF-AC83-B4B97657879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27A09-4ECC-44C4-B58D-09C46A5B86BD}" type="slidenum">
              <a:rPr lang="en-US" smtClean="0"/>
              <a:t>‹nr.›</a:t>
            </a:fld>
            <a:endParaRPr lang="en-US"/>
          </a:p>
        </p:txBody>
      </p:sp>
    </p:spTree>
    <p:extLst>
      <p:ext uri="{BB962C8B-B14F-4D97-AF65-F5344CB8AC3E}">
        <p14:creationId xmlns:p14="http://schemas.microsoft.com/office/powerpoint/2010/main" val="138341061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2.png>
</file>

<file path=ppt/media/image33.png>
</file>

<file path=ppt/media/image34.png>
</file>

<file path=ppt/media/image35.png>
</file>

<file path=ppt/media/image36.jp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0.svg>
</file>

<file path=ppt/media/image61.png>
</file>

<file path=ppt/media/image62.svg>
</file>

<file path=ppt/media/image63.jp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1AD543-440A-43E9-9110-79D09E80DA00}" type="datetimeFigureOut">
              <a:rPr lang="nl-NL" smtClean="0"/>
              <a:t>24-3-2021</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3F08FE-32B7-46DF-BDE2-86663E3A381C}" type="slidenum">
              <a:rPr lang="nl-NL" smtClean="0"/>
              <a:t>‹nr.›</a:t>
            </a:fld>
            <a:endParaRPr lang="nl-NL"/>
          </a:p>
        </p:txBody>
      </p:sp>
    </p:spTree>
    <p:extLst>
      <p:ext uri="{BB962C8B-B14F-4D97-AF65-F5344CB8AC3E}">
        <p14:creationId xmlns:p14="http://schemas.microsoft.com/office/powerpoint/2010/main" val="6889116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1</a:t>
            </a:fld>
            <a:endParaRPr lang="nl-NL"/>
          </a:p>
        </p:txBody>
      </p:sp>
    </p:spTree>
    <p:extLst>
      <p:ext uri="{BB962C8B-B14F-4D97-AF65-F5344CB8AC3E}">
        <p14:creationId xmlns:p14="http://schemas.microsoft.com/office/powerpoint/2010/main" val="15485698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dirty="0"/>
              <a:t>- Er worden nog signalen toegevoegd (</a:t>
            </a:r>
            <a:r>
              <a:rPr lang="nl-NL" dirty="0" err="1"/>
              <a:t>PageViews</a:t>
            </a:r>
            <a:r>
              <a:rPr lang="nl-NL" dirty="0"/>
              <a:t> Extension BC18)</a:t>
            </a:r>
            <a:br>
              <a:rPr lang="nl-NL" dirty="0"/>
            </a:br>
            <a:r>
              <a:rPr lang="nl-NL" dirty="0"/>
              <a:t>- Ervaring delen hoe wij het bij 4PS doen (aparte App </a:t>
            </a:r>
            <a:r>
              <a:rPr lang="nl-NL" dirty="0" err="1"/>
              <a:t>Insights</a:t>
            </a:r>
            <a:r>
              <a:rPr lang="nl-NL" dirty="0"/>
              <a:t> voor </a:t>
            </a:r>
            <a:r>
              <a:rPr lang="nl-NL" dirty="0" err="1"/>
              <a:t>extensions</a:t>
            </a:r>
            <a:r>
              <a:rPr lang="nl-NL" dirty="0"/>
              <a:t>, grote klanten in NST)</a:t>
            </a:r>
          </a:p>
          <a:p>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10</a:t>
            </a:fld>
            <a:endParaRPr lang="nl-NL"/>
          </a:p>
        </p:txBody>
      </p:sp>
    </p:spTree>
    <p:extLst>
      <p:ext uri="{BB962C8B-B14F-4D97-AF65-F5344CB8AC3E}">
        <p14:creationId xmlns:p14="http://schemas.microsoft.com/office/powerpoint/2010/main" val="25723945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11</a:t>
            </a:fld>
            <a:endParaRPr lang="nl-NL"/>
          </a:p>
        </p:txBody>
      </p:sp>
    </p:spTree>
    <p:extLst>
      <p:ext uri="{BB962C8B-B14F-4D97-AF65-F5344CB8AC3E}">
        <p14:creationId xmlns:p14="http://schemas.microsoft.com/office/powerpoint/2010/main" val="711441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12</a:t>
            </a:fld>
            <a:endParaRPr lang="nl-NL"/>
          </a:p>
        </p:txBody>
      </p:sp>
    </p:spTree>
    <p:extLst>
      <p:ext uri="{BB962C8B-B14F-4D97-AF65-F5344CB8AC3E}">
        <p14:creationId xmlns:p14="http://schemas.microsoft.com/office/powerpoint/2010/main" val="847088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Queries</a:t>
            </a:r>
            <a:r>
              <a:rPr lang="nl-NL" dirty="0"/>
              <a:t> -&gt; LRQ No. Series, </a:t>
            </a:r>
            <a:r>
              <a:rPr lang="nl-NL" dirty="0" err="1"/>
              <a:t>Own</a:t>
            </a:r>
            <a:r>
              <a:rPr lang="nl-NL" dirty="0"/>
              <a:t> Event</a:t>
            </a:r>
            <a:br>
              <a:rPr lang="nl-NL" dirty="0"/>
            </a:br>
            <a:r>
              <a:rPr lang="nl-NL" dirty="0"/>
              <a:t>Vertellen welke waarden er allemaal binnen komen</a:t>
            </a:r>
            <a:br>
              <a:rPr lang="nl-NL" dirty="0"/>
            </a:br>
            <a:r>
              <a:rPr lang="nl-NL" dirty="0"/>
              <a:t>Aantal waarden dubbel </a:t>
            </a:r>
            <a:r>
              <a:rPr lang="nl-NL" dirty="0" err="1"/>
              <a:t>ivm</a:t>
            </a:r>
            <a:r>
              <a:rPr lang="nl-NL" dirty="0"/>
              <a:t> </a:t>
            </a:r>
            <a:r>
              <a:rPr lang="nl-NL" b="0" i="0" dirty="0" err="1">
                <a:solidFill>
                  <a:srgbClr val="323130"/>
                </a:solidFill>
                <a:effectLst/>
                <a:latin typeface="-apple-system"/>
              </a:rPr>
              <a:t>deprecatedKeys</a:t>
            </a:r>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13</a:t>
            </a:fld>
            <a:endParaRPr lang="nl-NL"/>
          </a:p>
        </p:txBody>
      </p:sp>
    </p:spTree>
    <p:extLst>
      <p:ext uri="{BB962C8B-B14F-4D97-AF65-F5344CB8AC3E}">
        <p14:creationId xmlns:p14="http://schemas.microsoft.com/office/powerpoint/2010/main" val="35239747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14</a:t>
            </a:fld>
            <a:endParaRPr lang="nl-NL"/>
          </a:p>
        </p:txBody>
      </p:sp>
    </p:spTree>
    <p:extLst>
      <p:ext uri="{BB962C8B-B14F-4D97-AF65-F5344CB8AC3E}">
        <p14:creationId xmlns:p14="http://schemas.microsoft.com/office/powerpoint/2010/main" val="25342004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dirty="0" err="1"/>
              <a:t>Kusto</a:t>
            </a:r>
            <a:r>
              <a:rPr lang="nl-NL" dirty="0"/>
              <a:t> Query </a:t>
            </a:r>
            <a:r>
              <a:rPr lang="nl-NL" dirty="0" err="1"/>
              <a:t>language</a:t>
            </a:r>
            <a:br>
              <a:rPr lang="nl-NL" dirty="0"/>
            </a:br>
            <a:r>
              <a:rPr lang="nl-NL" dirty="0"/>
              <a:t>Leuk weetje: </a:t>
            </a:r>
            <a:r>
              <a:rPr lang="nl-NL" dirty="0" err="1"/>
              <a:t>Kusto</a:t>
            </a:r>
            <a:r>
              <a:rPr lang="nl-NL" dirty="0"/>
              <a:t> was de originele codenaam van Application </a:t>
            </a:r>
            <a:r>
              <a:rPr lang="nl-NL" dirty="0" err="1"/>
              <a:t>Insights</a:t>
            </a:r>
            <a:r>
              <a:rPr lang="nl-NL" dirty="0"/>
              <a:t> en genoemd naar Jacques </a:t>
            </a:r>
            <a:r>
              <a:rPr lang="nl-NL" dirty="0" err="1"/>
              <a:t>Cousteau</a:t>
            </a:r>
            <a:r>
              <a:rPr lang="nl-NL" dirty="0"/>
              <a:t>, de </a:t>
            </a:r>
            <a:r>
              <a:rPr lang="nl-NL" dirty="0" err="1"/>
              <a:t>franse</a:t>
            </a:r>
            <a:r>
              <a:rPr lang="nl-NL" dirty="0"/>
              <a:t> onderzee ontdekker</a:t>
            </a:r>
          </a:p>
          <a:p>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15</a:t>
            </a:fld>
            <a:endParaRPr lang="nl-NL"/>
          </a:p>
        </p:txBody>
      </p:sp>
    </p:spTree>
    <p:extLst>
      <p:ext uri="{BB962C8B-B14F-4D97-AF65-F5344CB8AC3E}">
        <p14:creationId xmlns:p14="http://schemas.microsoft.com/office/powerpoint/2010/main" val="23800541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Kusto</a:t>
            </a:r>
            <a:r>
              <a:rPr lang="nl-NL" dirty="0"/>
              <a:t> Query </a:t>
            </a:r>
            <a:r>
              <a:rPr lang="nl-NL" dirty="0" err="1"/>
              <a:t>language</a:t>
            </a:r>
            <a:br>
              <a:rPr lang="nl-NL" dirty="0"/>
            </a:br>
            <a:r>
              <a:rPr lang="nl-NL" dirty="0" err="1"/>
              <a:t>Where</a:t>
            </a:r>
            <a:r>
              <a:rPr lang="nl-NL" dirty="0"/>
              <a:t> = voor filtering</a:t>
            </a:r>
            <a:br>
              <a:rPr lang="nl-NL" dirty="0"/>
            </a:br>
            <a:r>
              <a:rPr lang="nl-NL" dirty="0" err="1"/>
              <a:t>Extend</a:t>
            </a:r>
            <a:r>
              <a:rPr lang="nl-NL" dirty="0"/>
              <a:t> = extra kolommen toevoegen</a:t>
            </a:r>
          </a:p>
          <a:p>
            <a:r>
              <a:rPr lang="nl-NL" dirty="0" err="1"/>
              <a:t>Sumarize</a:t>
            </a:r>
            <a:r>
              <a:rPr lang="nl-NL" dirty="0"/>
              <a:t> = waarden optellen</a:t>
            </a:r>
            <a:br>
              <a:rPr lang="nl-NL" dirty="0"/>
            </a:br>
            <a:r>
              <a:rPr lang="nl-NL" dirty="0"/>
              <a:t>project = kolommen weergeven</a:t>
            </a:r>
            <a:br>
              <a:rPr lang="nl-NL" dirty="0"/>
            </a:br>
            <a:r>
              <a:rPr lang="nl-NL" dirty="0"/>
              <a:t>Order = sortering welke kolom</a:t>
            </a:r>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16</a:t>
            </a:fld>
            <a:endParaRPr lang="nl-NL"/>
          </a:p>
        </p:txBody>
      </p:sp>
    </p:spTree>
    <p:extLst>
      <p:ext uri="{BB962C8B-B14F-4D97-AF65-F5344CB8AC3E}">
        <p14:creationId xmlns:p14="http://schemas.microsoft.com/office/powerpoint/2010/main" val="21397130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17</a:t>
            </a:fld>
            <a:endParaRPr lang="nl-NL"/>
          </a:p>
        </p:txBody>
      </p:sp>
    </p:spTree>
    <p:extLst>
      <p:ext uri="{BB962C8B-B14F-4D97-AF65-F5344CB8AC3E}">
        <p14:creationId xmlns:p14="http://schemas.microsoft.com/office/powerpoint/2010/main" val="14784926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Threshold on-premise in NST </a:t>
            </a:r>
            <a:r>
              <a:rPr lang="en-US" dirty="0" err="1"/>
              <a:t>kun</a:t>
            </a:r>
            <a:r>
              <a:rPr lang="en-US" dirty="0"/>
              <a:t> je </a:t>
            </a:r>
            <a:r>
              <a:rPr lang="en-US" dirty="0" err="1"/>
              <a:t>aanpassen</a:t>
            </a:r>
            <a:br>
              <a:rPr lang="en-US" dirty="0"/>
            </a:br>
            <a:r>
              <a:rPr lang="en-US" dirty="0"/>
              <a:t>LRQ </a:t>
            </a:r>
            <a:r>
              <a:rPr lang="en-US" dirty="0" err="1"/>
              <a:t>kan</a:t>
            </a:r>
            <a:r>
              <a:rPr lang="en-US" dirty="0"/>
              <a:t> </a:t>
            </a:r>
            <a:r>
              <a:rPr lang="en-US" dirty="0" err="1"/>
              <a:t>komen</a:t>
            </a:r>
            <a:r>
              <a:rPr lang="en-US" dirty="0"/>
              <a:t> door </a:t>
            </a:r>
            <a:r>
              <a:rPr lang="en-US" dirty="0" err="1"/>
              <a:t>een</a:t>
            </a:r>
            <a:r>
              <a:rPr lang="en-US" dirty="0"/>
              <a:t> </a:t>
            </a:r>
            <a:r>
              <a:rPr lang="en-US" dirty="0" err="1"/>
              <a:t>lange</a:t>
            </a:r>
            <a:r>
              <a:rPr lang="en-US" dirty="0"/>
              <a:t> </a:t>
            </a:r>
            <a:r>
              <a:rPr lang="en-US" dirty="0" err="1"/>
              <a:t>querie</a:t>
            </a:r>
            <a:r>
              <a:rPr lang="en-US" dirty="0"/>
              <a:t> maar </a:t>
            </a:r>
            <a:r>
              <a:rPr lang="en-US" dirty="0" err="1"/>
              <a:t>ook</a:t>
            </a:r>
            <a:r>
              <a:rPr lang="en-US" dirty="0"/>
              <a:t> door </a:t>
            </a:r>
            <a:r>
              <a:rPr lang="en-US" dirty="0" err="1"/>
              <a:t>een</a:t>
            </a:r>
            <a:r>
              <a:rPr lang="en-US" dirty="0"/>
              <a:t> </a:t>
            </a:r>
            <a:r>
              <a:rPr lang="en-US" dirty="0" err="1"/>
              <a:t>veroorzaker</a:t>
            </a:r>
            <a:br>
              <a:rPr lang="en-US" dirty="0"/>
            </a:br>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18</a:t>
            </a:fld>
            <a:endParaRPr lang="nl-NL"/>
          </a:p>
        </p:txBody>
      </p:sp>
    </p:spTree>
    <p:extLst>
      <p:ext uri="{BB962C8B-B14F-4D97-AF65-F5344CB8AC3E}">
        <p14:creationId xmlns:p14="http://schemas.microsoft.com/office/powerpoint/2010/main" val="11693028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br>
              <a:rPr lang="en-US" dirty="0"/>
            </a:br>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19</a:t>
            </a:fld>
            <a:endParaRPr lang="nl-NL"/>
          </a:p>
        </p:txBody>
      </p:sp>
    </p:spTree>
    <p:extLst>
      <p:ext uri="{BB962C8B-B14F-4D97-AF65-F5344CB8AC3E}">
        <p14:creationId xmlns:p14="http://schemas.microsoft.com/office/powerpoint/2010/main" val="2042297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2</a:t>
            </a:fld>
            <a:endParaRPr lang="nl-NL"/>
          </a:p>
        </p:txBody>
      </p:sp>
    </p:spTree>
    <p:extLst>
      <p:ext uri="{BB962C8B-B14F-4D97-AF65-F5344CB8AC3E}">
        <p14:creationId xmlns:p14="http://schemas.microsoft.com/office/powerpoint/2010/main" val="9913815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err="1"/>
              <a:t>alStackTraceLockTimeOut</a:t>
            </a:r>
            <a:r>
              <a:rPr lang="en-US" dirty="0"/>
              <a:t> =&gt; </a:t>
            </a:r>
            <a:r>
              <a:rPr lang="en-US" dirty="0" err="1"/>
              <a:t>degene</a:t>
            </a:r>
            <a:r>
              <a:rPr lang="en-US" dirty="0"/>
              <a:t> die de time out </a:t>
            </a:r>
            <a:r>
              <a:rPr lang="en-US" dirty="0" err="1"/>
              <a:t>veroorzaakt</a:t>
            </a:r>
            <a:br>
              <a:rPr lang="en-US" dirty="0"/>
            </a:br>
            <a:r>
              <a:rPr lang="en-US" dirty="0" err="1"/>
              <a:t>alStackTraceHoldingLock</a:t>
            </a:r>
            <a:r>
              <a:rPr lang="en-US" dirty="0"/>
              <a:t> =&gt; </a:t>
            </a:r>
            <a:r>
              <a:rPr lang="en-US" dirty="0" err="1"/>
              <a:t>degene</a:t>
            </a:r>
            <a:r>
              <a:rPr lang="en-US" dirty="0"/>
              <a:t> die de lock </a:t>
            </a:r>
            <a:r>
              <a:rPr lang="en-US" dirty="0" err="1"/>
              <a:t>vasthoud</a:t>
            </a:r>
            <a:r>
              <a:rPr lang="en-US" dirty="0"/>
              <a:t>. </a:t>
            </a:r>
            <a:r>
              <a:rPr lang="en-US" dirty="0" err="1"/>
              <a:t>Hier</a:t>
            </a:r>
            <a:r>
              <a:rPr lang="en-US" dirty="0"/>
              <a:t> zit het </a:t>
            </a:r>
            <a:r>
              <a:rPr lang="en-US" dirty="0" err="1"/>
              <a:t>probleem</a:t>
            </a:r>
            <a:r>
              <a:rPr lang="en-US" dirty="0"/>
              <a:t> in.</a:t>
            </a:r>
            <a:br>
              <a:rPr lang="en-US" dirty="0"/>
            </a:br>
            <a:r>
              <a:rPr lang="en-US" dirty="0"/>
              <a:t>Maar alle twee de </a:t>
            </a:r>
            <a:r>
              <a:rPr lang="en-US" dirty="0" err="1"/>
              <a:t>StackTrace</a:t>
            </a:r>
            <a:r>
              <a:rPr lang="en-US" dirty="0"/>
              <a:t> </a:t>
            </a:r>
            <a:r>
              <a:rPr lang="en-US" dirty="0" err="1"/>
              <a:t>goed</a:t>
            </a:r>
            <a:r>
              <a:rPr lang="en-US" dirty="0"/>
              <a:t> </a:t>
            </a:r>
            <a:r>
              <a:rPr lang="en-US" dirty="0" err="1"/>
              <a:t>bekijken</a:t>
            </a:r>
            <a:r>
              <a:rPr lang="en-US"/>
              <a:t>.</a:t>
            </a:r>
            <a:br>
              <a:rPr lang="en-US" dirty="0"/>
            </a:br>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20</a:t>
            </a:fld>
            <a:endParaRPr lang="nl-NL"/>
          </a:p>
        </p:txBody>
      </p:sp>
    </p:spTree>
    <p:extLst>
      <p:ext uri="{BB962C8B-B14F-4D97-AF65-F5344CB8AC3E}">
        <p14:creationId xmlns:p14="http://schemas.microsoft.com/office/powerpoint/2010/main" val="4950205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Word je functionaliteit wel gebruikt en </a:t>
            </a:r>
            <a:r>
              <a:rPr lang="nl-NL" dirty="0" err="1"/>
              <a:t>performt</a:t>
            </a:r>
            <a:r>
              <a:rPr lang="nl-NL" dirty="0"/>
              <a:t> het wel?</a:t>
            </a:r>
            <a:br>
              <a:rPr lang="nl-NL" dirty="0"/>
            </a:br>
            <a:r>
              <a:rPr lang="nl-NL" dirty="0" err="1"/>
              <a:t>Qeury</a:t>
            </a:r>
            <a:r>
              <a:rPr lang="nl-NL" dirty="0"/>
              <a:t>  </a:t>
            </a:r>
            <a:r>
              <a:rPr lang="nl-NL" dirty="0" err="1"/>
              <a:t>PageViews</a:t>
            </a:r>
            <a:r>
              <a:rPr lang="nl-NL" dirty="0"/>
              <a:t> laten zien</a:t>
            </a:r>
          </a:p>
          <a:p>
            <a:r>
              <a:rPr lang="nl-NL" dirty="0"/>
              <a:t>User </a:t>
            </a:r>
            <a:r>
              <a:rPr lang="nl-NL" dirty="0" err="1"/>
              <a:t>Flows</a:t>
            </a:r>
            <a:r>
              <a:rPr lang="nl-NL" dirty="0"/>
              <a:t> laten zien. Andere kort benoemen</a:t>
            </a:r>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21</a:t>
            </a:fld>
            <a:endParaRPr lang="nl-NL"/>
          </a:p>
        </p:txBody>
      </p:sp>
    </p:spTree>
    <p:extLst>
      <p:ext uri="{BB962C8B-B14F-4D97-AF65-F5344CB8AC3E}">
        <p14:creationId xmlns:p14="http://schemas.microsoft.com/office/powerpoint/2010/main" val="30704616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Top = de top 10 of 20 laten zien</a:t>
            </a:r>
          </a:p>
          <a:p>
            <a:r>
              <a:rPr lang="nl-NL" dirty="0" err="1"/>
              <a:t>Render</a:t>
            </a:r>
            <a:r>
              <a:rPr lang="nl-NL" dirty="0"/>
              <a:t> = waarden in een grafiek tonen</a:t>
            </a:r>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22</a:t>
            </a:fld>
            <a:endParaRPr lang="nl-NL"/>
          </a:p>
        </p:txBody>
      </p:sp>
    </p:spTree>
    <p:extLst>
      <p:ext uri="{BB962C8B-B14F-4D97-AF65-F5344CB8AC3E}">
        <p14:creationId xmlns:p14="http://schemas.microsoft.com/office/powerpoint/2010/main" val="9413572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Ervaring delen hoe gebruiken wij het</a:t>
            </a:r>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23</a:t>
            </a:fld>
            <a:endParaRPr lang="nl-NL"/>
          </a:p>
        </p:txBody>
      </p:sp>
    </p:spTree>
    <p:extLst>
      <p:ext uri="{BB962C8B-B14F-4D97-AF65-F5344CB8AC3E}">
        <p14:creationId xmlns:p14="http://schemas.microsoft.com/office/powerpoint/2010/main" val="17803600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Plaatje verwijst ook naar Jacques </a:t>
            </a:r>
            <a:r>
              <a:rPr lang="nl-NL" dirty="0" err="1"/>
              <a:t>Cousteau</a:t>
            </a:r>
            <a:endParaRPr lang="nl-NL" dirty="0"/>
          </a:p>
          <a:p>
            <a:r>
              <a:rPr lang="nl-NL" dirty="0"/>
              <a:t>Live voorbeeld</a:t>
            </a:r>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24</a:t>
            </a:fld>
            <a:endParaRPr lang="nl-NL"/>
          </a:p>
        </p:txBody>
      </p:sp>
    </p:spTree>
    <p:extLst>
      <p:ext uri="{BB962C8B-B14F-4D97-AF65-F5344CB8AC3E}">
        <p14:creationId xmlns:p14="http://schemas.microsoft.com/office/powerpoint/2010/main" val="22196646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Denk aan API access in Application </a:t>
            </a:r>
            <a:r>
              <a:rPr lang="nl-NL" dirty="0" err="1"/>
              <a:t>insights</a:t>
            </a:r>
            <a:br>
              <a:rPr lang="nl-NL" dirty="0"/>
            </a:br>
            <a:r>
              <a:rPr lang="nl-NL" dirty="0"/>
              <a:t>Live voorbeeld</a:t>
            </a:r>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25</a:t>
            </a:fld>
            <a:endParaRPr lang="nl-NL"/>
          </a:p>
        </p:txBody>
      </p:sp>
    </p:spTree>
    <p:extLst>
      <p:ext uri="{BB962C8B-B14F-4D97-AF65-F5344CB8AC3E}">
        <p14:creationId xmlns:p14="http://schemas.microsoft.com/office/powerpoint/2010/main" val="17752823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Demo laten zien.</a:t>
            </a:r>
            <a:br>
              <a:rPr lang="nl-NL" dirty="0"/>
            </a:br>
            <a:r>
              <a:rPr lang="nl-NL" dirty="0"/>
              <a:t>Start -&gt; Gegevens ophalen -&gt; Lege </a:t>
            </a:r>
            <a:r>
              <a:rPr lang="nl-NL" dirty="0" err="1"/>
              <a:t>qeury</a:t>
            </a:r>
            <a:endParaRPr lang="nl-NL" dirty="0"/>
          </a:p>
          <a:p>
            <a:r>
              <a:rPr lang="nl-NL" dirty="0"/>
              <a:t>4PS </a:t>
            </a:r>
            <a:r>
              <a:rPr lang="nl-NL" dirty="0" err="1"/>
              <a:t>Azure</a:t>
            </a:r>
            <a:r>
              <a:rPr lang="nl-NL" dirty="0"/>
              <a:t> portal export </a:t>
            </a:r>
            <a:r>
              <a:rPr lang="nl-NL" dirty="0" err="1"/>
              <a:t>to</a:t>
            </a:r>
            <a:r>
              <a:rPr lang="nl-NL" dirty="0"/>
              <a:t> </a:t>
            </a:r>
            <a:r>
              <a:rPr lang="nl-NL" dirty="0" err="1"/>
              <a:t>PowerBI</a:t>
            </a:r>
            <a:br>
              <a:rPr lang="nl-NL" dirty="0"/>
            </a:br>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26</a:t>
            </a:fld>
            <a:endParaRPr lang="nl-NL"/>
          </a:p>
        </p:txBody>
      </p:sp>
    </p:spTree>
    <p:extLst>
      <p:ext uri="{BB962C8B-B14F-4D97-AF65-F5344CB8AC3E}">
        <p14:creationId xmlns:p14="http://schemas.microsoft.com/office/powerpoint/2010/main" val="35799228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Live voorbeeld laten zien</a:t>
            </a:r>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27</a:t>
            </a:fld>
            <a:endParaRPr lang="nl-NL"/>
          </a:p>
        </p:txBody>
      </p:sp>
    </p:spTree>
    <p:extLst>
      <p:ext uri="{BB962C8B-B14F-4D97-AF65-F5344CB8AC3E}">
        <p14:creationId xmlns:p14="http://schemas.microsoft.com/office/powerpoint/2010/main" val="27915894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Logic app laten </a:t>
            </a:r>
            <a:r>
              <a:rPr lang="en-US" dirty="0" err="1"/>
              <a:t>zien</a:t>
            </a:r>
            <a:r>
              <a:rPr lang="en-US" dirty="0"/>
              <a:t>. Hoe </a:t>
            </a:r>
            <a:r>
              <a:rPr lang="en-US" dirty="0" err="1"/>
              <a:t>aangemaakt</a:t>
            </a:r>
            <a:r>
              <a:rPr lang="en-US" dirty="0"/>
              <a:t>.</a:t>
            </a:r>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28</a:t>
            </a:fld>
            <a:endParaRPr lang="nl-NL"/>
          </a:p>
        </p:txBody>
      </p:sp>
    </p:spTree>
    <p:extLst>
      <p:ext uri="{BB962C8B-B14F-4D97-AF65-F5344CB8AC3E}">
        <p14:creationId xmlns:p14="http://schemas.microsoft.com/office/powerpoint/2010/main" val="42922995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Live demo</a:t>
            </a:r>
            <a:br>
              <a:rPr lang="nl-NL" dirty="0"/>
            </a:br>
            <a:r>
              <a:rPr lang="nl-NL" dirty="0"/>
              <a:t>Denk aan Time range -&gt; 30 dagen zetten</a:t>
            </a:r>
          </a:p>
          <a:p>
            <a:r>
              <a:rPr lang="nl-NL" dirty="0"/>
              <a:t>Mail laten zien die is ontvangen.</a:t>
            </a:r>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29</a:t>
            </a:fld>
            <a:endParaRPr lang="nl-NL"/>
          </a:p>
        </p:txBody>
      </p:sp>
    </p:spTree>
    <p:extLst>
      <p:ext uri="{BB962C8B-B14F-4D97-AF65-F5344CB8AC3E}">
        <p14:creationId xmlns:p14="http://schemas.microsoft.com/office/powerpoint/2010/main" val="14075789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3</a:t>
            </a:fld>
            <a:endParaRPr lang="nl-NL"/>
          </a:p>
        </p:txBody>
      </p:sp>
    </p:spTree>
    <p:extLst>
      <p:ext uri="{BB962C8B-B14F-4D97-AF65-F5344CB8AC3E}">
        <p14:creationId xmlns:p14="http://schemas.microsoft.com/office/powerpoint/2010/main" val="23533522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Voorbeeld laten zien van SalesInvoice.Codeunit.al</a:t>
            </a:r>
            <a:br>
              <a:rPr lang="nl-NL" dirty="0"/>
            </a:br>
            <a:r>
              <a:rPr lang="nl-NL" dirty="0"/>
              <a:t>Ook BCPT Suite laten zien in Test omgeving</a:t>
            </a:r>
          </a:p>
          <a:p>
            <a:r>
              <a:rPr lang="nl-NL" dirty="0"/>
              <a:t>Ook </a:t>
            </a:r>
            <a:r>
              <a:rPr lang="nl-NL" dirty="0" err="1"/>
              <a:t>telemetry</a:t>
            </a:r>
            <a:r>
              <a:rPr lang="nl-NL"/>
              <a:t> laten zien</a:t>
            </a:r>
            <a:endParaRPr lang="nl-NL" dirty="0"/>
          </a:p>
          <a:p>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30</a:t>
            </a:fld>
            <a:endParaRPr lang="nl-NL"/>
          </a:p>
        </p:txBody>
      </p:sp>
    </p:spTree>
    <p:extLst>
      <p:ext uri="{BB962C8B-B14F-4D97-AF65-F5344CB8AC3E}">
        <p14:creationId xmlns:p14="http://schemas.microsoft.com/office/powerpoint/2010/main" val="39313717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31</a:t>
            </a:fld>
            <a:endParaRPr lang="nl-NL"/>
          </a:p>
        </p:txBody>
      </p:sp>
    </p:spTree>
    <p:extLst>
      <p:ext uri="{BB962C8B-B14F-4D97-AF65-F5344CB8AC3E}">
        <p14:creationId xmlns:p14="http://schemas.microsoft.com/office/powerpoint/2010/main" val="27642441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Live demo</a:t>
            </a:r>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32</a:t>
            </a:fld>
            <a:endParaRPr lang="nl-NL"/>
          </a:p>
        </p:txBody>
      </p:sp>
    </p:spTree>
    <p:extLst>
      <p:ext uri="{BB962C8B-B14F-4D97-AF65-F5344CB8AC3E}">
        <p14:creationId xmlns:p14="http://schemas.microsoft.com/office/powerpoint/2010/main" val="238846090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33</a:t>
            </a:fld>
            <a:endParaRPr lang="nl-NL"/>
          </a:p>
        </p:txBody>
      </p:sp>
    </p:spTree>
    <p:extLst>
      <p:ext uri="{BB962C8B-B14F-4D97-AF65-F5344CB8AC3E}">
        <p14:creationId xmlns:p14="http://schemas.microsoft.com/office/powerpoint/2010/main" val="3542529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4</a:t>
            </a:fld>
            <a:endParaRPr lang="nl-NL"/>
          </a:p>
        </p:txBody>
      </p:sp>
    </p:spTree>
    <p:extLst>
      <p:ext uri="{BB962C8B-B14F-4D97-AF65-F5344CB8AC3E}">
        <p14:creationId xmlns:p14="http://schemas.microsoft.com/office/powerpoint/2010/main" val="4016425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5</a:t>
            </a:fld>
            <a:endParaRPr lang="nl-NL"/>
          </a:p>
        </p:txBody>
      </p:sp>
    </p:spTree>
    <p:extLst>
      <p:ext uri="{BB962C8B-B14F-4D97-AF65-F5344CB8AC3E}">
        <p14:creationId xmlns:p14="http://schemas.microsoft.com/office/powerpoint/2010/main" val="12065608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6</a:t>
            </a:fld>
            <a:endParaRPr lang="nl-NL"/>
          </a:p>
        </p:txBody>
      </p:sp>
    </p:spTree>
    <p:extLst>
      <p:ext uri="{BB962C8B-B14F-4D97-AF65-F5344CB8AC3E}">
        <p14:creationId xmlns:p14="http://schemas.microsoft.com/office/powerpoint/2010/main" val="8883852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7</a:t>
            </a:fld>
            <a:endParaRPr lang="nl-NL"/>
          </a:p>
        </p:txBody>
      </p:sp>
    </p:spTree>
    <p:extLst>
      <p:ext uri="{BB962C8B-B14F-4D97-AF65-F5344CB8AC3E}">
        <p14:creationId xmlns:p14="http://schemas.microsoft.com/office/powerpoint/2010/main" val="2787854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 Let erop dat </a:t>
            </a:r>
            <a:r>
              <a:rPr lang="nl-NL" dirty="0" err="1"/>
              <a:t>NST’s</a:t>
            </a:r>
            <a:r>
              <a:rPr lang="nl-NL" dirty="0"/>
              <a:t> moeten herstart worden</a:t>
            </a:r>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8</a:t>
            </a:fld>
            <a:endParaRPr lang="nl-NL"/>
          </a:p>
        </p:txBody>
      </p:sp>
    </p:spTree>
    <p:extLst>
      <p:ext uri="{BB962C8B-B14F-4D97-AF65-F5344CB8AC3E}">
        <p14:creationId xmlns:p14="http://schemas.microsoft.com/office/powerpoint/2010/main" val="15941784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 Bij extension support alleen je eigen </a:t>
            </a:r>
            <a:r>
              <a:rPr lang="nl-NL" dirty="0" err="1"/>
              <a:t>opjecten</a:t>
            </a:r>
            <a:endParaRPr lang="nl-NL" dirty="0"/>
          </a:p>
        </p:txBody>
      </p:sp>
      <p:sp>
        <p:nvSpPr>
          <p:cNvPr id="4" name="Tijdelijke aanduiding voor dianummer 3"/>
          <p:cNvSpPr>
            <a:spLocks noGrp="1"/>
          </p:cNvSpPr>
          <p:nvPr>
            <p:ph type="sldNum" sz="quarter" idx="5"/>
          </p:nvPr>
        </p:nvSpPr>
        <p:spPr/>
        <p:txBody>
          <a:bodyPr/>
          <a:lstStyle/>
          <a:p>
            <a:fld id="{EC3F08FE-32B7-46DF-BDE2-86663E3A381C}" type="slidenum">
              <a:rPr lang="nl-NL" smtClean="0"/>
              <a:t>9</a:t>
            </a:fld>
            <a:endParaRPr lang="nl-NL"/>
          </a:p>
        </p:txBody>
      </p:sp>
    </p:spTree>
    <p:extLst>
      <p:ext uri="{BB962C8B-B14F-4D97-AF65-F5344CB8AC3E}">
        <p14:creationId xmlns:p14="http://schemas.microsoft.com/office/powerpoint/2010/main" val="37963907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3.png"/><Relationship Id="rId7" Type="http://schemas.openxmlformats.org/officeDocument/2006/relationships/image" Target="../media/image12.png"/><Relationship Id="rId2" Type="http://schemas.openxmlformats.org/officeDocument/2006/relationships/image" Target="../media/image20.jpe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14.png"/><Relationship Id="rId4" Type="http://schemas.openxmlformats.org/officeDocument/2006/relationships/image" Target="../media/image21.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3.png"/><Relationship Id="rId7" Type="http://schemas.microsoft.com/office/2007/relationships/hdphoto" Target="../media/hdphoto2.wdp"/><Relationship Id="rId2" Type="http://schemas.openxmlformats.org/officeDocument/2006/relationships/image" Target="../media/image22.png"/><Relationship Id="rId1" Type="http://schemas.openxmlformats.org/officeDocument/2006/relationships/slideMaster" Target="../slideMasters/slideMaster1.xml"/><Relationship Id="rId6" Type="http://schemas.openxmlformats.org/officeDocument/2006/relationships/image" Target="../media/image10.png"/><Relationship Id="rId5" Type="http://schemas.microsoft.com/office/2007/relationships/hdphoto" Target="../media/hdphoto1.wdp"/><Relationship Id="rId10" Type="http://schemas.microsoft.com/office/2007/relationships/hdphoto" Target="../media/hdphoto3.wdp"/><Relationship Id="rId4" Type="http://schemas.openxmlformats.org/officeDocument/2006/relationships/image" Target="../media/image9.png"/><Relationship Id="rId9"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1.png"/><Relationship Id="rId3" Type="http://schemas.microsoft.com/office/2007/relationships/hdphoto" Target="../media/hdphoto1.wdp"/><Relationship Id="rId7" Type="http://schemas.openxmlformats.org/officeDocument/2006/relationships/image" Target="../media/image23.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24.png"/><Relationship Id="rId5" Type="http://schemas.microsoft.com/office/2007/relationships/hdphoto" Target="../media/hdphoto2.wdp"/><Relationship Id="rId10" Type="http://schemas.microsoft.com/office/2007/relationships/hdphoto" Target="../media/hdphoto3.wdp"/><Relationship Id="rId4" Type="http://schemas.openxmlformats.org/officeDocument/2006/relationships/image" Target="../media/image10.png"/><Relationship Id="rId9"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11.png"/><Relationship Id="rId3" Type="http://schemas.microsoft.com/office/2007/relationships/hdphoto" Target="../media/hdphoto1.wdp"/><Relationship Id="rId7" Type="http://schemas.openxmlformats.org/officeDocument/2006/relationships/image" Target="../media/image23.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8.png"/><Relationship Id="rId5" Type="http://schemas.microsoft.com/office/2007/relationships/hdphoto" Target="../media/hdphoto2.wdp"/><Relationship Id="rId10" Type="http://schemas.microsoft.com/office/2007/relationships/hdphoto" Target="../media/hdphoto3.wdp"/><Relationship Id="rId4" Type="http://schemas.openxmlformats.org/officeDocument/2006/relationships/image" Target="../media/image10.png"/><Relationship Id="rId9" Type="http://schemas.openxmlformats.org/officeDocument/2006/relationships/image" Target="../media/image1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image" Target="../media/image25.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7.png"/><Relationship Id="rId5" Type="http://schemas.openxmlformats.org/officeDocument/2006/relationships/image" Target="../media/image26.png"/><Relationship Id="rId4" Type="http://schemas.microsoft.com/office/2007/relationships/hdphoto" Target="../media/hdphoto4.wdp"/></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8.png"/><Relationship Id="rId1" Type="http://schemas.openxmlformats.org/officeDocument/2006/relationships/slideMaster" Target="../slideMasters/slideMaster1.xml"/><Relationship Id="rId4" Type="http://schemas.openxmlformats.org/officeDocument/2006/relationships/image" Target="../media/image29.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emf"/><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8" Type="http://schemas.microsoft.com/office/2007/relationships/hdphoto" Target="../media/hdphoto6.wdp"/><Relationship Id="rId13" Type="http://schemas.openxmlformats.org/officeDocument/2006/relationships/image" Target="../media/image10.png"/><Relationship Id="rId3" Type="http://schemas.openxmlformats.org/officeDocument/2006/relationships/image" Target="../media/image31.emf"/><Relationship Id="rId7" Type="http://schemas.openxmlformats.org/officeDocument/2006/relationships/image" Target="../media/image33.png"/><Relationship Id="rId12" Type="http://schemas.microsoft.com/office/2007/relationships/hdphoto" Target="../media/hdphoto1.wdp"/><Relationship Id="rId2" Type="http://schemas.openxmlformats.org/officeDocument/2006/relationships/image" Target="../media/image30.jpeg"/><Relationship Id="rId16" Type="http://schemas.openxmlformats.org/officeDocument/2006/relationships/image" Target="../media/image6.emf"/><Relationship Id="rId1" Type="http://schemas.openxmlformats.org/officeDocument/2006/relationships/slideMaster" Target="../slideMasters/slideMaster1.xml"/><Relationship Id="rId6" Type="http://schemas.microsoft.com/office/2007/relationships/hdphoto" Target="../media/hdphoto5.wdp"/><Relationship Id="rId11" Type="http://schemas.openxmlformats.org/officeDocument/2006/relationships/image" Target="../media/image9.png"/><Relationship Id="rId5" Type="http://schemas.openxmlformats.org/officeDocument/2006/relationships/image" Target="../media/image32.png"/><Relationship Id="rId15" Type="http://schemas.openxmlformats.org/officeDocument/2006/relationships/image" Target="../media/image35.png"/><Relationship Id="rId10" Type="http://schemas.microsoft.com/office/2007/relationships/hdphoto" Target="../media/hdphoto7.wdp"/><Relationship Id="rId4" Type="http://schemas.openxmlformats.org/officeDocument/2006/relationships/image" Target="../media/image3.png"/><Relationship Id="rId9" Type="http://schemas.openxmlformats.org/officeDocument/2006/relationships/image" Target="../media/image34.png"/><Relationship Id="rId14" Type="http://schemas.microsoft.com/office/2007/relationships/hdphoto" Target="../media/hdphoto2.wdp"/></Relationships>
</file>

<file path=ppt/slideLayouts/_rels/slideLayout21.xml.rels><?xml version="1.0" encoding="UTF-8" standalone="yes"?>
<Relationships xmlns="http://schemas.openxmlformats.org/package/2006/relationships"><Relationship Id="rId8" Type="http://schemas.openxmlformats.org/officeDocument/2006/relationships/image" Target="../media/image42.sv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jpg"/><Relationship Id="rId1" Type="http://schemas.openxmlformats.org/officeDocument/2006/relationships/slideMaster" Target="../slideMasters/slideMaster1.xml"/><Relationship Id="rId6" Type="http://schemas.openxmlformats.org/officeDocument/2006/relationships/image" Target="../media/image40.svg"/><Relationship Id="rId11" Type="http://schemas.microsoft.com/office/2007/relationships/hdphoto" Target="../media/hdphoto3.wdp"/><Relationship Id="rId5" Type="http://schemas.openxmlformats.org/officeDocument/2006/relationships/image" Target="../media/image39.png"/><Relationship Id="rId10" Type="http://schemas.openxmlformats.org/officeDocument/2006/relationships/image" Target="../media/image12.png"/><Relationship Id="rId4" Type="http://schemas.openxmlformats.org/officeDocument/2006/relationships/image" Target="../media/image38.svg"/><Relationship Id="rId9"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microsoft.com/office/2007/relationships/hdphoto" Target="../media/hdphoto3.wdp"/><Relationship Id="rId3" Type="http://schemas.microsoft.com/office/2007/relationships/hdphoto" Target="../media/hdphoto1.wdp"/><Relationship Id="rId7" Type="http://schemas.openxmlformats.org/officeDocument/2006/relationships/image" Target="../media/image12.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8" Type="http://schemas.microsoft.com/office/2007/relationships/hdphoto" Target="../media/hdphoto3.wdp"/><Relationship Id="rId3" Type="http://schemas.microsoft.com/office/2007/relationships/hdphoto" Target="../media/hdphoto1.wdp"/><Relationship Id="rId7" Type="http://schemas.openxmlformats.org/officeDocument/2006/relationships/image" Target="../media/image12.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8" Type="http://schemas.microsoft.com/office/2007/relationships/hdphoto" Target="../media/hdphoto3.wdp"/><Relationship Id="rId3" Type="http://schemas.microsoft.com/office/2007/relationships/hdphoto" Target="../media/hdphoto1.wdp"/><Relationship Id="rId7" Type="http://schemas.openxmlformats.org/officeDocument/2006/relationships/image" Target="../media/image12.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4.png"/><Relationship Id="rId7"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image" Target="../media/image15.jpeg"/></Relationships>
</file>

<file path=ppt/slideLayouts/_rels/slideLayout8.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3.png"/><Relationship Id="rId7" Type="http://schemas.openxmlformats.org/officeDocument/2006/relationships/image" Target="../media/image12.pn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14.png"/><Relationship Id="rId4" Type="http://schemas.openxmlformats.org/officeDocument/2006/relationships/image" Target="../media/image17.png"/></Relationships>
</file>

<file path=ppt/slideLayouts/_rels/slideLayout9.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4.png"/><Relationship Id="rId7" Type="http://schemas.openxmlformats.org/officeDocument/2006/relationships/image" Target="../media/image12.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image" Target="../media/image19.jpe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
        <p:nvSpPr>
          <p:cNvPr id="190" name="Rechthoek 189">
            <a:extLst>
              <a:ext uri="{FF2B5EF4-FFF2-40B4-BE49-F238E27FC236}">
                <a16:creationId xmlns:a16="http://schemas.microsoft.com/office/drawing/2014/main" id="{EDEFD721-9911-40FF-AFF2-9093FC0E52B4}"/>
              </a:ext>
            </a:extLst>
          </p:cNvPr>
          <p:cNvSpPr/>
          <p:nvPr userDrawn="1"/>
        </p:nvSpPr>
        <p:spPr>
          <a:xfrm>
            <a:off x="0" y="0"/>
            <a:ext cx="12192000" cy="68579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jdelijke aanduiding voor afbeelding 3">
            <a:extLst>
              <a:ext uri="{FF2B5EF4-FFF2-40B4-BE49-F238E27FC236}">
                <a16:creationId xmlns:a16="http://schemas.microsoft.com/office/drawing/2014/main" id="{F953503C-E40E-427A-B17A-D0219B712581}"/>
              </a:ext>
            </a:extLst>
          </p:cNvPr>
          <p:cNvSpPr>
            <a:spLocks noGrp="1"/>
          </p:cNvSpPr>
          <p:nvPr>
            <p:ph type="pic" sz="quarter" idx="12" hasCustomPrompt="1"/>
          </p:nvPr>
        </p:nvSpPr>
        <p:spPr>
          <a:xfrm>
            <a:off x="0" y="1"/>
            <a:ext cx="12192000" cy="8486274"/>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82063"/>
              <a:gd name="connsiteX1" fmla="*/ 12192000 w 12192000"/>
              <a:gd name="connsiteY1" fmla="*/ 0 h 6882063"/>
              <a:gd name="connsiteX2" fmla="*/ 12192000 w 12192000"/>
              <a:gd name="connsiteY2" fmla="*/ 6858000 h 6882063"/>
              <a:gd name="connsiteX3" fmla="*/ 5871411 w 12192000"/>
              <a:gd name="connsiteY3" fmla="*/ 6882063 h 6882063"/>
              <a:gd name="connsiteX4" fmla="*/ 0 w 12192000"/>
              <a:gd name="connsiteY4" fmla="*/ 6858000 h 6882063"/>
              <a:gd name="connsiteX5" fmla="*/ 0 w 12192000"/>
              <a:gd name="connsiteY5" fmla="*/ 0 h 6882063"/>
              <a:gd name="connsiteX0" fmla="*/ 0 w 12192000"/>
              <a:gd name="connsiteY0" fmla="*/ 0 h 8486274"/>
              <a:gd name="connsiteX1" fmla="*/ 12192000 w 12192000"/>
              <a:gd name="connsiteY1" fmla="*/ 0 h 8486274"/>
              <a:gd name="connsiteX2" fmla="*/ 12192000 w 12192000"/>
              <a:gd name="connsiteY2" fmla="*/ 6858000 h 8486274"/>
              <a:gd name="connsiteX3" fmla="*/ 5903495 w 12192000"/>
              <a:gd name="connsiteY3" fmla="*/ 8486274 h 8486274"/>
              <a:gd name="connsiteX4" fmla="*/ 0 w 12192000"/>
              <a:gd name="connsiteY4" fmla="*/ 6858000 h 8486274"/>
              <a:gd name="connsiteX5" fmla="*/ 0 w 12192000"/>
              <a:gd name="connsiteY5" fmla="*/ 0 h 848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8486274">
                <a:moveTo>
                  <a:pt x="0" y="0"/>
                </a:moveTo>
                <a:lnTo>
                  <a:pt x="12192000" y="0"/>
                </a:lnTo>
                <a:lnTo>
                  <a:pt x="12192000" y="6858000"/>
                </a:lnTo>
                <a:lnTo>
                  <a:pt x="5903495" y="8486274"/>
                </a:lnTo>
                <a:lnTo>
                  <a:pt x="0" y="6858000"/>
                </a:lnTo>
                <a:lnTo>
                  <a:pt x="0" y="0"/>
                </a:lnTo>
                <a:close/>
              </a:path>
            </a:pathLst>
          </a:custGeom>
          <a:solidFill>
            <a:schemeClr val="bg1">
              <a:lumMod val="95000"/>
            </a:schemeClr>
          </a:solidFill>
        </p:spPr>
        <p:txBody>
          <a:bodyPr tIns="828000" rIns="0" bIns="0" anchor="ctr"/>
          <a:lstStyle>
            <a:lvl1pPr marL="0" indent="0" algn="ctr">
              <a:buFontTx/>
              <a:buNone/>
              <a:defRPr sz="1200" i="1"/>
            </a:lvl1pPr>
          </a:lstStyle>
          <a:p>
            <a:r>
              <a:rPr lang="en-US" noProof="0" dirty="0"/>
              <a:t>Click on the icon to insert an image</a:t>
            </a:r>
          </a:p>
        </p:txBody>
      </p:sp>
      <p:sp>
        <p:nvSpPr>
          <p:cNvPr id="88" name="Tekstvak 87">
            <a:extLst>
              <a:ext uri="{FF2B5EF4-FFF2-40B4-BE49-F238E27FC236}">
                <a16:creationId xmlns:a16="http://schemas.microsoft.com/office/drawing/2014/main" id="{9413ECB2-EC0B-47E4-A501-7BCAAA696C50}"/>
              </a:ext>
            </a:extLst>
          </p:cNvPr>
          <p:cNvSpPr txBox="1"/>
          <p:nvPr userDrawn="1"/>
        </p:nvSpPr>
        <p:spPr>
          <a:xfrm>
            <a:off x="5399882" y="-885712"/>
            <a:ext cx="1392278"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Title slide</a:t>
            </a:r>
          </a:p>
        </p:txBody>
      </p:sp>
      <p:sp>
        <p:nvSpPr>
          <p:cNvPr id="185" name="Tijdelijke aanduiding voor tekst 7">
            <a:extLst>
              <a:ext uri="{FF2B5EF4-FFF2-40B4-BE49-F238E27FC236}">
                <a16:creationId xmlns:a16="http://schemas.microsoft.com/office/drawing/2014/main" id="{1CCEF62C-1224-4410-B250-2FF42C40EC0F}"/>
              </a:ext>
            </a:extLst>
          </p:cNvPr>
          <p:cNvSpPr>
            <a:spLocks noGrp="1"/>
          </p:cNvSpPr>
          <p:nvPr>
            <p:ph type="body" sz="quarter" idx="22" hasCustomPrompt="1"/>
          </p:nvPr>
        </p:nvSpPr>
        <p:spPr>
          <a:xfrm>
            <a:off x="0" y="0"/>
            <a:ext cx="12192000" cy="6858000"/>
          </a:xfrm>
          <a:solidFill>
            <a:schemeClr val="tx2">
              <a:alpha val="70000"/>
            </a:schemeClr>
          </a:solidFill>
          <a:ln>
            <a:noFill/>
          </a:ln>
        </p:spPr>
        <p:txBody>
          <a:bodyPr tIns="360000" rIns="0"/>
          <a:lstStyle>
            <a:lvl1pPr marL="0" indent="0" algn="ctr">
              <a:buNone/>
              <a:defRPr sz="700">
                <a:solidFill>
                  <a:schemeClr val="bg1"/>
                </a:solidFill>
              </a:defRPr>
            </a:lvl1pPr>
          </a:lstStyle>
          <a:p>
            <a:pPr lvl="0"/>
            <a:r>
              <a:rPr lang="en-US" noProof="0" dirty="0" err="1"/>
              <a:t>Dit</a:t>
            </a:r>
            <a:r>
              <a:rPr lang="en-US" noProof="0" dirty="0"/>
              <a:t> </a:t>
            </a:r>
            <a:r>
              <a:rPr lang="en-US" noProof="0" dirty="0" err="1"/>
              <a:t>venster</a:t>
            </a:r>
            <a:r>
              <a:rPr lang="en-US" noProof="0" dirty="0"/>
              <a:t> </a:t>
            </a:r>
            <a:r>
              <a:rPr lang="en-US" noProof="0" dirty="0" err="1"/>
              <a:t>niet</a:t>
            </a:r>
            <a:r>
              <a:rPr lang="en-US" noProof="0" dirty="0"/>
              <a:t> </a:t>
            </a:r>
            <a:r>
              <a:rPr lang="en-US" noProof="0" dirty="0" err="1"/>
              <a:t>verwijderen</a:t>
            </a:r>
            <a:r>
              <a:rPr lang="en-US" noProof="0" dirty="0"/>
              <a:t> </a:t>
            </a:r>
            <a:r>
              <a:rPr lang="en-US" noProof="0" dirty="0" err="1"/>
              <a:t>s.v.p</a:t>
            </a:r>
            <a:r>
              <a:rPr lang="en-US" noProof="0" dirty="0"/>
              <a:t>.</a:t>
            </a:r>
          </a:p>
        </p:txBody>
      </p:sp>
      <p:sp>
        <p:nvSpPr>
          <p:cNvPr id="188" name="Tijdelijke aanduiding voor tekst 412">
            <a:extLst>
              <a:ext uri="{FF2B5EF4-FFF2-40B4-BE49-F238E27FC236}">
                <a16:creationId xmlns:a16="http://schemas.microsoft.com/office/drawing/2014/main" id="{7113A464-556C-4939-8684-3D145F10CA7D}"/>
              </a:ext>
            </a:extLst>
          </p:cNvPr>
          <p:cNvSpPr>
            <a:spLocks noGrp="1"/>
          </p:cNvSpPr>
          <p:nvPr>
            <p:ph type="body" sz="quarter" idx="52" hasCustomPrompt="1"/>
          </p:nvPr>
        </p:nvSpPr>
        <p:spPr>
          <a:xfrm>
            <a:off x="1347537" y="3066006"/>
            <a:ext cx="9208167" cy="953644"/>
          </a:xfrm>
        </p:spPr>
        <p:txBody>
          <a:bodyPr rIns="0" anchor="ctr"/>
          <a:lstStyle>
            <a:lvl1pPr marL="0" indent="0" algn="ctr">
              <a:lnSpc>
                <a:spcPct val="75000"/>
              </a:lnSpc>
              <a:spcBef>
                <a:spcPts val="0"/>
              </a:spcBef>
              <a:spcAft>
                <a:spcPts val="0"/>
              </a:spcAft>
              <a:buNone/>
              <a:defRPr sz="4000" b="1" cap="all" baseline="0">
                <a:solidFill>
                  <a:schemeClr val="bg1"/>
                </a:solidFill>
                <a:latin typeface="+mj-lt"/>
              </a:defRPr>
            </a:lvl1pPr>
          </a:lstStyle>
          <a:p>
            <a:pPr lvl="0"/>
            <a:r>
              <a:rPr lang="en-US" noProof="0" dirty="0"/>
              <a:t>Insert title </a:t>
            </a:r>
            <a:br>
              <a:rPr lang="en-US" noProof="0" dirty="0"/>
            </a:br>
            <a:r>
              <a:rPr lang="en-US" noProof="0" dirty="0"/>
              <a:t>of presentation </a:t>
            </a:r>
          </a:p>
        </p:txBody>
      </p:sp>
      <p:sp>
        <p:nvSpPr>
          <p:cNvPr id="8" name="Tijdelijke aanduiding voor tekst 7">
            <a:extLst>
              <a:ext uri="{FF2B5EF4-FFF2-40B4-BE49-F238E27FC236}">
                <a16:creationId xmlns:a16="http://schemas.microsoft.com/office/drawing/2014/main" id="{FDC71F4D-3D91-4A01-9497-6A62D02CFCF4}"/>
              </a:ext>
            </a:extLst>
          </p:cNvPr>
          <p:cNvSpPr>
            <a:spLocks noGrp="1"/>
          </p:cNvSpPr>
          <p:nvPr>
            <p:ph type="body" sz="quarter" idx="53" hasCustomPrompt="1"/>
          </p:nvPr>
        </p:nvSpPr>
        <p:spPr>
          <a:xfrm>
            <a:off x="5788954" y="2031673"/>
            <a:ext cx="540000" cy="402523"/>
          </a:xfrm>
          <a:blipFill>
            <a:blip r:embed="rId2">
              <a:extLst>
                <a:ext uri="{28A0092B-C50C-407E-A947-70E740481C1C}">
                  <a14:useLocalDpi xmlns:a14="http://schemas.microsoft.com/office/drawing/2010/main" val="0"/>
                </a:ext>
              </a:extLst>
            </a:blip>
            <a:srcRect/>
            <a:stretch>
              <a:fillRect l="75" r="648"/>
            </a:stretch>
          </a:blipFill>
        </p:spPr>
        <p:txBody>
          <a:bodyPr/>
          <a:lstStyle>
            <a:lvl1pPr marL="0" indent="0">
              <a:buNone/>
              <a:defRPr/>
            </a:lvl1pPr>
          </a:lstStyle>
          <a:p>
            <a:pPr lvl="0"/>
            <a:r>
              <a:rPr lang="en-US" noProof="0" dirty="0"/>
              <a:t>   </a:t>
            </a:r>
          </a:p>
        </p:txBody>
      </p:sp>
      <p:sp>
        <p:nvSpPr>
          <p:cNvPr id="13" name="Tijdelijke aanduiding voor tekst 12">
            <a:extLst>
              <a:ext uri="{FF2B5EF4-FFF2-40B4-BE49-F238E27FC236}">
                <a16:creationId xmlns:a16="http://schemas.microsoft.com/office/drawing/2014/main" id="{CE3ECF63-6CFF-440C-9914-1BE0372C99F2}"/>
              </a:ext>
            </a:extLst>
          </p:cNvPr>
          <p:cNvSpPr>
            <a:spLocks noGrp="1"/>
          </p:cNvSpPr>
          <p:nvPr>
            <p:ph type="body" sz="quarter" idx="54" hasCustomPrompt="1"/>
          </p:nvPr>
        </p:nvSpPr>
        <p:spPr>
          <a:xfrm>
            <a:off x="1347537" y="4063981"/>
            <a:ext cx="9208800" cy="397265"/>
          </a:xfrm>
        </p:spPr>
        <p:txBody>
          <a:bodyPr/>
          <a:lstStyle>
            <a:lvl1pPr marL="0" indent="0" algn="ctr">
              <a:buNone/>
              <a:defRPr sz="1800" i="0">
                <a:solidFill>
                  <a:schemeClr val="accent1"/>
                </a:solidFill>
                <a:latin typeface="+mj-lt"/>
              </a:defRPr>
            </a:lvl1pPr>
          </a:lstStyle>
          <a:p>
            <a:pPr lvl="0"/>
            <a:r>
              <a:rPr lang="en-US" noProof="0" dirty="0"/>
              <a:t>Insert slogan here</a:t>
            </a:r>
          </a:p>
        </p:txBody>
      </p:sp>
      <p:sp>
        <p:nvSpPr>
          <p:cNvPr id="90" name="Rechthoek 89">
            <a:extLst>
              <a:ext uri="{FF2B5EF4-FFF2-40B4-BE49-F238E27FC236}">
                <a16:creationId xmlns:a16="http://schemas.microsoft.com/office/drawing/2014/main" id="{3A469448-453B-410D-9E91-FD864BD656D6}"/>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image</a:t>
            </a:r>
          </a:p>
        </p:txBody>
      </p:sp>
      <p:cxnSp>
        <p:nvCxnSpPr>
          <p:cNvPr id="92" name="Rechte verbindingslijn 91">
            <a:extLst>
              <a:ext uri="{FF2B5EF4-FFF2-40B4-BE49-F238E27FC236}">
                <a16:creationId xmlns:a16="http://schemas.microsoft.com/office/drawing/2014/main" id="{0CBED0A4-9861-4F48-8B2F-30A946851BD7}"/>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sp>
        <p:nvSpPr>
          <p:cNvPr id="99" name="Ovaal 98">
            <a:extLst>
              <a:ext uri="{FF2B5EF4-FFF2-40B4-BE49-F238E27FC236}">
                <a16:creationId xmlns:a16="http://schemas.microsoft.com/office/drawing/2014/main" id="{FE81F7F7-3DA6-4F09-87B4-F2CB88A031A4}"/>
              </a:ext>
            </a:extLst>
          </p:cNvPr>
          <p:cNvSpPr/>
          <p:nvPr userDrawn="1"/>
        </p:nvSpPr>
        <p:spPr>
          <a:xfrm>
            <a:off x="12391601" y="35407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sp>
        <p:nvSpPr>
          <p:cNvPr id="100" name="Rechthoek 99">
            <a:extLst>
              <a:ext uri="{FF2B5EF4-FFF2-40B4-BE49-F238E27FC236}">
                <a16:creationId xmlns:a16="http://schemas.microsoft.com/office/drawing/2014/main" id="{43C090AC-7104-43C2-996E-5165DAE170DD}"/>
              </a:ext>
            </a:extLst>
          </p:cNvPr>
          <p:cNvSpPr/>
          <p:nvPr userDrawn="1"/>
        </p:nvSpPr>
        <p:spPr>
          <a:xfrm>
            <a:off x="12757282" y="420134"/>
            <a:ext cx="2817995" cy="891474"/>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First open the selection pane to switch off a layer. Go to the tab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next, click 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‘Selection Pane’</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Find the layer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‘&lt;name layer&gt;’ </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and click on the eye-icon behind the layer to make this temporarily invisible.</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01" name="Rechte verbindingslijn 100">
            <a:extLst>
              <a:ext uri="{FF2B5EF4-FFF2-40B4-BE49-F238E27FC236}">
                <a16:creationId xmlns:a16="http://schemas.microsoft.com/office/drawing/2014/main" id="{4099DB83-F024-4F41-A49F-9BE90F90F0FC}"/>
              </a:ext>
            </a:extLst>
          </p:cNvPr>
          <p:cNvCxnSpPr>
            <a:cxnSpLocks/>
          </p:cNvCxnSpPr>
          <p:nvPr userDrawn="1"/>
        </p:nvCxnSpPr>
        <p:spPr>
          <a:xfrm>
            <a:off x="12397261" y="1758849"/>
            <a:ext cx="3178017" cy="0"/>
          </a:xfrm>
          <a:prstGeom prst="line">
            <a:avLst/>
          </a:prstGeom>
          <a:noFill/>
          <a:ln w="3175" cap="flat" cmpd="sng" algn="ctr">
            <a:solidFill>
              <a:srgbClr val="303E48"/>
            </a:solidFill>
            <a:prstDash val="solid"/>
          </a:ln>
          <a:effectLst/>
        </p:spPr>
      </p:cxnSp>
      <p:grpSp>
        <p:nvGrpSpPr>
          <p:cNvPr id="102" name="Groep 101">
            <a:extLst>
              <a:ext uri="{FF2B5EF4-FFF2-40B4-BE49-F238E27FC236}">
                <a16:creationId xmlns:a16="http://schemas.microsoft.com/office/drawing/2014/main" id="{9F9E157A-FC04-453D-8227-17F6B0C5454D}"/>
              </a:ext>
            </a:extLst>
          </p:cNvPr>
          <p:cNvGrpSpPr/>
          <p:nvPr userDrawn="1"/>
        </p:nvGrpSpPr>
        <p:grpSpPr>
          <a:xfrm>
            <a:off x="12760441" y="1449654"/>
            <a:ext cx="299393" cy="278617"/>
            <a:chOff x="7542034" y="1187835"/>
            <a:chExt cx="1015112" cy="944671"/>
          </a:xfrm>
        </p:grpSpPr>
        <p:grpSp>
          <p:nvGrpSpPr>
            <p:cNvPr id="151" name="Groep 150">
              <a:extLst>
                <a:ext uri="{FF2B5EF4-FFF2-40B4-BE49-F238E27FC236}">
                  <a16:creationId xmlns:a16="http://schemas.microsoft.com/office/drawing/2014/main" id="{05E4B9A7-D5F7-4DAB-9860-8EBDDEB6EE6E}"/>
                </a:ext>
              </a:extLst>
            </p:cNvPr>
            <p:cNvGrpSpPr/>
            <p:nvPr userDrawn="1"/>
          </p:nvGrpSpPr>
          <p:grpSpPr>
            <a:xfrm>
              <a:off x="7542034" y="1187835"/>
              <a:ext cx="1015112" cy="668740"/>
              <a:chOff x="7542034" y="1187835"/>
              <a:chExt cx="1015112" cy="668740"/>
            </a:xfrm>
          </p:grpSpPr>
          <p:sp>
            <p:nvSpPr>
              <p:cNvPr id="154" name="Rechthoek 153">
                <a:extLst>
                  <a:ext uri="{FF2B5EF4-FFF2-40B4-BE49-F238E27FC236}">
                    <a16:creationId xmlns:a16="http://schemas.microsoft.com/office/drawing/2014/main" id="{3204C5AE-DDAE-44FB-9168-448D921AE78B}"/>
                  </a:ext>
                </a:extLst>
              </p:cNvPr>
              <p:cNvSpPr/>
              <p:nvPr userDrawn="1"/>
            </p:nvSpPr>
            <p:spPr>
              <a:xfrm>
                <a:off x="7542034" y="1187835"/>
                <a:ext cx="972766" cy="668740"/>
              </a:xfrm>
              <a:prstGeom prst="rect">
                <a:avLst/>
              </a:prstGeom>
              <a:solidFill>
                <a:srgbClr val="EAEAEA"/>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55" name="Rechthoek 154">
                <a:extLst>
                  <a:ext uri="{FF2B5EF4-FFF2-40B4-BE49-F238E27FC236}">
                    <a16:creationId xmlns:a16="http://schemas.microsoft.com/office/drawing/2014/main" id="{C053C8B1-9258-4E78-8BAC-41CB4FEE8239}"/>
                  </a:ext>
                </a:extLst>
              </p:cNvPr>
              <p:cNvSpPr/>
              <p:nvPr userDrawn="1"/>
            </p:nvSpPr>
            <p:spPr>
              <a:xfrm>
                <a:off x="8509013" y="1187835"/>
                <a:ext cx="48133" cy="668740"/>
              </a:xfrm>
              <a:prstGeom prst="rect">
                <a:avLst/>
              </a:prstGeom>
              <a:solidFill>
                <a:srgbClr val="A3A3A3"/>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152" name="Boog 151">
              <a:extLst>
                <a:ext uri="{FF2B5EF4-FFF2-40B4-BE49-F238E27FC236}">
                  <a16:creationId xmlns:a16="http://schemas.microsoft.com/office/drawing/2014/main" id="{75822C8E-2F7D-4996-990E-E6ED772AA1E8}"/>
                </a:ext>
              </a:extLst>
            </p:cNvPr>
            <p:cNvSpPr/>
            <p:nvPr userDrawn="1"/>
          </p:nvSpPr>
          <p:spPr>
            <a:xfrm rot="16200000">
              <a:off x="7636331" y="1330248"/>
              <a:ext cx="767730" cy="836786"/>
            </a:xfrm>
            <a:prstGeom prst="arc">
              <a:avLst>
                <a:gd name="adj1" fmla="val 18016347"/>
                <a:gd name="adj2" fmla="val 3442896"/>
              </a:avLst>
            </a:prstGeom>
            <a:noFill/>
            <a:ln w="28575" cap="rnd" cmpd="sng" algn="ctr">
              <a:solidFill>
                <a:srgbClr val="5C5C5C"/>
              </a:solid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Open Sans"/>
              </a:endParaRPr>
            </a:p>
          </p:txBody>
        </p:sp>
        <p:sp>
          <p:nvSpPr>
            <p:cNvPr id="153" name="Ovaal 152">
              <a:extLst>
                <a:ext uri="{FF2B5EF4-FFF2-40B4-BE49-F238E27FC236}">
                  <a16:creationId xmlns:a16="http://schemas.microsoft.com/office/drawing/2014/main" id="{476B5097-92AE-465C-8D30-B2946CA692B1}"/>
                </a:ext>
              </a:extLst>
            </p:cNvPr>
            <p:cNvSpPr/>
            <p:nvPr userDrawn="1"/>
          </p:nvSpPr>
          <p:spPr>
            <a:xfrm>
              <a:off x="7932003" y="1473755"/>
              <a:ext cx="176386" cy="176386"/>
            </a:xfrm>
            <a:prstGeom prst="ellipse">
              <a:avLst/>
            </a:prstGeom>
            <a:solidFill>
              <a:srgbClr val="5C5C5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221" name="Instruction">
            <a:extLst>
              <a:ext uri="{FF2B5EF4-FFF2-40B4-BE49-F238E27FC236}">
                <a16:creationId xmlns:a16="http://schemas.microsoft.com/office/drawing/2014/main" id="{D2D8FF93-A256-4E2A-B265-456704ECB756}"/>
              </a:ext>
            </a:extLst>
          </p:cNvPr>
          <p:cNvGrpSpPr/>
          <p:nvPr userDrawn="1"/>
        </p:nvGrpSpPr>
        <p:grpSpPr>
          <a:xfrm>
            <a:off x="12391602" y="1759964"/>
            <a:ext cx="3183678" cy="4987478"/>
            <a:chOff x="12391601" y="241635"/>
            <a:chExt cx="3183678" cy="4987478"/>
          </a:xfrm>
        </p:grpSpPr>
        <p:grpSp>
          <p:nvGrpSpPr>
            <p:cNvPr id="222" name="Meer informatie">
              <a:extLst>
                <a:ext uri="{FF2B5EF4-FFF2-40B4-BE49-F238E27FC236}">
                  <a16:creationId xmlns:a16="http://schemas.microsoft.com/office/drawing/2014/main" id="{69ACF92B-ECEF-4172-9A64-87A1B8952C86}"/>
                </a:ext>
              </a:extLst>
            </p:cNvPr>
            <p:cNvGrpSpPr/>
            <p:nvPr userDrawn="1"/>
          </p:nvGrpSpPr>
          <p:grpSpPr>
            <a:xfrm>
              <a:off x="12396764" y="4445840"/>
              <a:ext cx="3178515" cy="783273"/>
              <a:chOff x="-3741486" y="3386444"/>
              <a:chExt cx="3178515" cy="783273"/>
            </a:xfrm>
          </p:grpSpPr>
          <p:sp>
            <p:nvSpPr>
              <p:cNvPr id="268" name="Freeform 101">
                <a:extLst>
                  <a:ext uri="{FF2B5EF4-FFF2-40B4-BE49-F238E27FC236}">
                    <a16:creationId xmlns:a16="http://schemas.microsoft.com/office/drawing/2014/main" id="{6C926A6C-1D87-4499-93D9-82B5207E9B8B}"/>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269" name="Rechthoek 268">
                <a:extLst>
                  <a:ext uri="{FF2B5EF4-FFF2-40B4-BE49-F238E27FC236}">
                    <a16:creationId xmlns:a16="http://schemas.microsoft.com/office/drawing/2014/main" id="{671B340D-C3CE-421B-BAAB-D4DCB59A384B}"/>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270" name="Rechte verbindingslijn 269">
                <a:extLst>
                  <a:ext uri="{FF2B5EF4-FFF2-40B4-BE49-F238E27FC236}">
                    <a16:creationId xmlns:a16="http://schemas.microsoft.com/office/drawing/2014/main" id="{D838B963-B233-4B8C-94E0-109AF694E991}"/>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224" name="Ovaal 223">
              <a:extLst>
                <a:ext uri="{FF2B5EF4-FFF2-40B4-BE49-F238E27FC236}">
                  <a16:creationId xmlns:a16="http://schemas.microsoft.com/office/drawing/2014/main" id="{ECCC016A-129B-4E21-8F27-056E10810A1E}"/>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latin typeface="Open Sans"/>
                  <a:cs typeface="Segoe UI Light" panose="020B0502040204020203" pitchFamily="34" charset="0"/>
                </a:rPr>
                <a:t>2</a:t>
              </a:r>
            </a:p>
          </p:txBody>
        </p:sp>
        <p:cxnSp>
          <p:nvCxnSpPr>
            <p:cNvPr id="225" name="Rechte verbindingslijn 224">
              <a:extLst>
                <a:ext uri="{FF2B5EF4-FFF2-40B4-BE49-F238E27FC236}">
                  <a16:creationId xmlns:a16="http://schemas.microsoft.com/office/drawing/2014/main" id="{BAE1A987-B740-43C2-9071-C33721BCF967}"/>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226" name="Rechte verbindingslijn 225">
              <a:extLst>
                <a:ext uri="{FF2B5EF4-FFF2-40B4-BE49-F238E27FC236}">
                  <a16:creationId xmlns:a16="http://schemas.microsoft.com/office/drawing/2014/main" id="{5D497958-55BC-4D75-9E86-76970C1E9F51}"/>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227" name="Rechthoek 226">
              <a:extLst>
                <a:ext uri="{FF2B5EF4-FFF2-40B4-BE49-F238E27FC236}">
                  <a16:creationId xmlns:a16="http://schemas.microsoft.com/office/drawing/2014/main" id="{AA406CD8-33E6-4164-A0BA-C4E8EF358D1D}"/>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228" name="Rechte verbindingslijn 227">
              <a:extLst>
                <a:ext uri="{FF2B5EF4-FFF2-40B4-BE49-F238E27FC236}">
                  <a16:creationId xmlns:a16="http://schemas.microsoft.com/office/drawing/2014/main" id="{34DE550A-A7CB-48D0-9FD0-9846772F5353}"/>
                </a:ext>
              </a:extLst>
            </p:cNvPr>
            <p:cNvCxnSpPr>
              <a:cxnSpLocks/>
            </p:cNvCxnSpPr>
            <p:nvPr userDrawn="1"/>
          </p:nvCxnSpPr>
          <p:spPr>
            <a:xfrm>
              <a:off x="12397261" y="4327957"/>
              <a:ext cx="3178017" cy="0"/>
            </a:xfrm>
            <a:prstGeom prst="line">
              <a:avLst/>
            </a:prstGeom>
            <a:noFill/>
            <a:ln w="3175" cap="flat" cmpd="sng" algn="ctr">
              <a:solidFill>
                <a:srgbClr val="303E48"/>
              </a:solidFill>
              <a:prstDash val="solid"/>
            </a:ln>
            <a:effectLst/>
          </p:spPr>
        </p:cxnSp>
        <p:sp>
          <p:nvSpPr>
            <p:cNvPr id="229" name="Ovaal 228">
              <a:extLst>
                <a:ext uri="{FF2B5EF4-FFF2-40B4-BE49-F238E27FC236}">
                  <a16:creationId xmlns:a16="http://schemas.microsoft.com/office/drawing/2014/main" id="{8EC3C604-D5A0-4ACB-B125-B76BF49DEA71}"/>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latin typeface="Open Sans"/>
                  <a:cs typeface="Segoe UI Light" panose="020B0502040204020203" pitchFamily="34" charset="0"/>
                </a:rPr>
                <a:t>3</a:t>
              </a:r>
            </a:p>
          </p:txBody>
        </p:sp>
        <p:sp>
          <p:nvSpPr>
            <p:cNvPr id="230" name="Rechthoek 229">
              <a:extLst>
                <a:ext uri="{FF2B5EF4-FFF2-40B4-BE49-F238E27FC236}">
                  <a16:creationId xmlns:a16="http://schemas.microsoft.com/office/drawing/2014/main" id="{1664936E-257D-4E5D-96BE-C68DCD7F25E2}"/>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grpSp>
          <p:nvGrpSpPr>
            <p:cNvPr id="231" name="Groep 230">
              <a:extLst>
                <a:ext uri="{FF2B5EF4-FFF2-40B4-BE49-F238E27FC236}">
                  <a16:creationId xmlns:a16="http://schemas.microsoft.com/office/drawing/2014/main" id="{25CE2500-B7BB-4A68-8178-728971B45B98}"/>
                </a:ext>
              </a:extLst>
            </p:cNvPr>
            <p:cNvGrpSpPr/>
            <p:nvPr userDrawn="1"/>
          </p:nvGrpSpPr>
          <p:grpSpPr>
            <a:xfrm>
              <a:off x="12757282" y="2184550"/>
              <a:ext cx="825500" cy="209550"/>
              <a:chOff x="13504624" y="2482850"/>
              <a:chExt cx="825500" cy="209550"/>
            </a:xfrm>
          </p:grpSpPr>
          <p:sp>
            <p:nvSpPr>
              <p:cNvPr id="265" name="Rechthoek 264">
                <a:extLst>
                  <a:ext uri="{FF2B5EF4-FFF2-40B4-BE49-F238E27FC236}">
                    <a16:creationId xmlns:a16="http://schemas.microsoft.com/office/drawing/2014/main" id="{5C016AC1-BD0A-481C-8E75-722338040681}"/>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266" name="Rechte verbindingslijn 265">
                <a:extLst>
                  <a:ext uri="{FF2B5EF4-FFF2-40B4-BE49-F238E27FC236}">
                    <a16:creationId xmlns:a16="http://schemas.microsoft.com/office/drawing/2014/main" id="{165DDFF7-6745-4D7A-A438-921547B9650F}"/>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267" name="Gelijkbenige driehoek 266">
                <a:extLst>
                  <a:ext uri="{FF2B5EF4-FFF2-40B4-BE49-F238E27FC236}">
                    <a16:creationId xmlns:a16="http://schemas.microsoft.com/office/drawing/2014/main" id="{6C5A4AA4-1FC9-4896-A1EA-86B02EF2DEAD}"/>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232" name="Groep 231">
              <a:extLst>
                <a:ext uri="{FF2B5EF4-FFF2-40B4-BE49-F238E27FC236}">
                  <a16:creationId xmlns:a16="http://schemas.microsoft.com/office/drawing/2014/main" id="{0D187031-6FD1-4229-AFFC-392C94F50B35}"/>
                </a:ext>
              </a:extLst>
            </p:cNvPr>
            <p:cNvGrpSpPr/>
            <p:nvPr userDrawn="1"/>
          </p:nvGrpSpPr>
          <p:grpSpPr>
            <a:xfrm>
              <a:off x="12757282" y="1141626"/>
              <a:ext cx="294789" cy="318834"/>
              <a:chOff x="14466489" y="1001522"/>
              <a:chExt cx="290627" cy="314333"/>
            </a:xfrm>
          </p:grpSpPr>
          <p:sp>
            <p:nvSpPr>
              <p:cNvPr id="259" name="Rechthoek 258">
                <a:extLst>
                  <a:ext uri="{FF2B5EF4-FFF2-40B4-BE49-F238E27FC236}">
                    <a16:creationId xmlns:a16="http://schemas.microsoft.com/office/drawing/2014/main" id="{2D384CB9-80A3-456A-80E9-7ABAF4D4D2F6}"/>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60" name="Ovaal 259">
                <a:extLst>
                  <a:ext uri="{FF2B5EF4-FFF2-40B4-BE49-F238E27FC236}">
                    <a16:creationId xmlns:a16="http://schemas.microsoft.com/office/drawing/2014/main" id="{5301AD8B-91B2-4CB0-A666-E275B68C85EA}"/>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61" name="Vrije vorm: vorm 260">
                <a:extLst>
                  <a:ext uri="{FF2B5EF4-FFF2-40B4-BE49-F238E27FC236}">
                    <a16:creationId xmlns:a16="http://schemas.microsoft.com/office/drawing/2014/main" id="{050650E0-4589-4E39-A141-D9145E2697DD}"/>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62" name="Rechthoek: afgeronde hoeken 261">
                <a:extLst>
                  <a:ext uri="{FF2B5EF4-FFF2-40B4-BE49-F238E27FC236}">
                    <a16:creationId xmlns:a16="http://schemas.microsoft.com/office/drawing/2014/main" id="{15199C06-E6DB-4B24-B1C8-303A10784DCA}"/>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263" name="Rechte verbindingslijn 262">
                <a:extLst>
                  <a:ext uri="{FF2B5EF4-FFF2-40B4-BE49-F238E27FC236}">
                    <a16:creationId xmlns:a16="http://schemas.microsoft.com/office/drawing/2014/main" id="{B82FC4AD-ECC5-476F-9926-6849C7858D19}"/>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264" name="Rechte verbindingslijn 263">
                <a:extLst>
                  <a:ext uri="{FF2B5EF4-FFF2-40B4-BE49-F238E27FC236}">
                    <a16:creationId xmlns:a16="http://schemas.microsoft.com/office/drawing/2014/main" id="{DB585C79-2047-411B-AC1B-38A8C0AFDE6F}"/>
                  </a:ext>
                </a:extLst>
              </p:cNvPr>
              <p:cNvCxnSpPr>
                <a:cxnSpLocks/>
                <a:stCxn id="262"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233" name="Ovaal 232">
              <a:extLst>
                <a:ext uri="{FF2B5EF4-FFF2-40B4-BE49-F238E27FC236}">
                  <a16:creationId xmlns:a16="http://schemas.microsoft.com/office/drawing/2014/main" id="{283CE8ED-FCAA-4645-8E59-0E4650363632}"/>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latin typeface="Open Sans"/>
                  <a:cs typeface="Segoe UI Light" panose="020B0502040204020203" pitchFamily="34" charset="0"/>
                </a:rPr>
                <a:t>4</a:t>
              </a:r>
            </a:p>
          </p:txBody>
        </p:sp>
        <p:sp>
          <p:nvSpPr>
            <p:cNvPr id="234" name="Rechthoek 233">
              <a:extLst>
                <a:ext uri="{FF2B5EF4-FFF2-40B4-BE49-F238E27FC236}">
                  <a16:creationId xmlns:a16="http://schemas.microsoft.com/office/drawing/2014/main" id="{F91DAE97-2348-4F05-ABEC-3D032C213E54}"/>
                </a:ext>
              </a:extLst>
            </p:cNvPr>
            <p:cNvSpPr/>
            <p:nvPr userDrawn="1"/>
          </p:nvSpPr>
          <p:spPr>
            <a:xfrm>
              <a:off x="12757283" y="2684015"/>
              <a:ext cx="2817996" cy="433206"/>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Click with the right mouse button on the miniature slide on the left side of the screen and choose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´Reset slide´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cxnSp>
          <p:nvCxnSpPr>
            <p:cNvPr id="235" name="Rechte verbindingslijn 234">
              <a:extLst>
                <a:ext uri="{FF2B5EF4-FFF2-40B4-BE49-F238E27FC236}">
                  <a16:creationId xmlns:a16="http://schemas.microsoft.com/office/drawing/2014/main" id="{E58F7A46-C335-4A75-896A-2ACE0FD3BD81}"/>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sp>
          <p:nvSpPr>
            <p:cNvPr id="236" name="Rechthoek 235">
              <a:extLst>
                <a:ext uri="{FF2B5EF4-FFF2-40B4-BE49-F238E27FC236}">
                  <a16:creationId xmlns:a16="http://schemas.microsoft.com/office/drawing/2014/main" id="{B1D172A9-59BE-4A39-AE6B-A9FD70372EB1}"/>
                </a:ext>
              </a:extLst>
            </p:cNvPr>
            <p:cNvSpPr/>
            <p:nvPr userDrawn="1"/>
          </p:nvSpPr>
          <p:spPr>
            <a:xfrm>
              <a:off x="12654153" y="3238910"/>
              <a:ext cx="1624926" cy="805220"/>
            </a:xfrm>
            <a:prstGeom prst="rect">
              <a:avLst/>
            </a:prstGeom>
            <a:blipFill>
              <a:blip r:embed="rId3" cstate="screen">
                <a:extLst>
                  <a:ext uri="{28A0092B-C50C-407E-A947-70E740481C1C}">
                    <a14:useLocalDpi xmlns:a14="http://schemas.microsoft.com/office/drawing/2010/main" val="0"/>
                  </a:ext>
                </a:extLst>
              </a:blip>
              <a:stretch>
                <a:fillRect/>
              </a:stretch>
            </a:blipFill>
            <a:ln w="25400" cap="flat" cmpd="sng" algn="ctr">
              <a:noFill/>
              <a:prstDash val="solid"/>
            </a:ln>
            <a:effectLst/>
          </p:spPr>
          <p:txBody>
            <a:bodyPr rot="0" spcFirstLastPara="0" vert="horz" wrap="square" lIns="72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0" i="1" u="none" strike="noStrike" kern="0" cap="none" spc="0" normalizeH="0" baseline="0" noProof="0" dirty="0">
                <a:ln>
                  <a:noFill/>
                </a:ln>
                <a:solidFill>
                  <a:prstClr val="black"/>
                </a:solidFill>
                <a:effectLst/>
                <a:uLnTx/>
                <a:uFillTx/>
                <a:latin typeface="Open Sans"/>
                <a:ea typeface="+mn-ea"/>
                <a:cs typeface="+mn-cs"/>
              </a:endParaRPr>
            </a:p>
          </p:txBody>
        </p:sp>
        <p:grpSp>
          <p:nvGrpSpPr>
            <p:cNvPr id="237" name="Groep 236">
              <a:extLst>
                <a:ext uri="{FF2B5EF4-FFF2-40B4-BE49-F238E27FC236}">
                  <a16:creationId xmlns:a16="http://schemas.microsoft.com/office/drawing/2014/main" id="{EB178288-67D4-41F6-9AA0-15FCE56954EC}"/>
                </a:ext>
              </a:extLst>
            </p:cNvPr>
            <p:cNvGrpSpPr/>
            <p:nvPr userDrawn="1"/>
          </p:nvGrpSpPr>
          <p:grpSpPr>
            <a:xfrm>
              <a:off x="13614067" y="3535184"/>
              <a:ext cx="1195723" cy="678267"/>
              <a:chOff x="12757284" y="3224292"/>
              <a:chExt cx="1195723" cy="678267"/>
            </a:xfrm>
          </p:grpSpPr>
          <p:sp>
            <p:nvSpPr>
              <p:cNvPr id="238" name="Rechthoek 237">
                <a:extLst>
                  <a:ext uri="{FF2B5EF4-FFF2-40B4-BE49-F238E27FC236}">
                    <a16:creationId xmlns:a16="http://schemas.microsoft.com/office/drawing/2014/main" id="{7173A732-8E2D-453E-B783-6504B0E90F19}"/>
                  </a:ext>
                </a:extLst>
              </p:cNvPr>
              <p:cNvSpPr/>
              <p:nvPr userDrawn="1"/>
            </p:nvSpPr>
            <p:spPr>
              <a:xfrm>
                <a:off x="12757284" y="3224292"/>
                <a:ext cx="1176476"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39" name="Rechthoek 238">
                <a:extLst>
                  <a:ext uri="{FF2B5EF4-FFF2-40B4-BE49-F238E27FC236}">
                    <a16:creationId xmlns:a16="http://schemas.microsoft.com/office/drawing/2014/main" id="{7D3F494A-9E4F-4961-B7D3-5556CB3EE320}"/>
                  </a:ext>
                </a:extLst>
              </p:cNvPr>
              <p:cNvSpPr/>
              <p:nvPr userDrawn="1"/>
            </p:nvSpPr>
            <p:spPr>
              <a:xfrm>
                <a:off x="12779248" y="3535681"/>
                <a:ext cx="1145758" cy="261256"/>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240" name="Groep 239">
                <a:extLst>
                  <a:ext uri="{FF2B5EF4-FFF2-40B4-BE49-F238E27FC236}">
                    <a16:creationId xmlns:a16="http://schemas.microsoft.com/office/drawing/2014/main" id="{C3D14731-AD45-4000-B36D-3FF91E66F16B}"/>
                  </a:ext>
                </a:extLst>
              </p:cNvPr>
              <p:cNvGrpSpPr/>
              <p:nvPr userDrawn="1"/>
            </p:nvGrpSpPr>
            <p:grpSpPr>
              <a:xfrm>
                <a:off x="12839234" y="3289794"/>
                <a:ext cx="155951" cy="131922"/>
                <a:chOff x="12968836" y="3354170"/>
                <a:chExt cx="404806" cy="342433"/>
              </a:xfrm>
            </p:grpSpPr>
            <p:sp>
              <p:nvSpPr>
                <p:cNvPr id="253" name="Rechthoek: afgeronde hoeken 252">
                  <a:extLst>
                    <a:ext uri="{FF2B5EF4-FFF2-40B4-BE49-F238E27FC236}">
                      <a16:creationId xmlns:a16="http://schemas.microsoft.com/office/drawing/2014/main" id="{73FBF760-2B79-4799-8B14-EC0DE9369069}"/>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54" name="Rechthoek 253">
                  <a:extLst>
                    <a:ext uri="{FF2B5EF4-FFF2-40B4-BE49-F238E27FC236}">
                      <a16:creationId xmlns:a16="http://schemas.microsoft.com/office/drawing/2014/main" id="{52888097-4891-46AA-8098-59E68D454FEB}"/>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55" name="Rechthoek 254">
                  <a:extLst>
                    <a:ext uri="{FF2B5EF4-FFF2-40B4-BE49-F238E27FC236}">
                      <a16:creationId xmlns:a16="http://schemas.microsoft.com/office/drawing/2014/main" id="{ADE9CF71-8C37-4E7B-904A-F12123A55492}"/>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56" name="Rechthoek 255">
                  <a:extLst>
                    <a:ext uri="{FF2B5EF4-FFF2-40B4-BE49-F238E27FC236}">
                      <a16:creationId xmlns:a16="http://schemas.microsoft.com/office/drawing/2014/main" id="{ADF6BF50-2F38-46FC-87BA-57706199C18B}"/>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57" name="Rechthoek 256">
                  <a:extLst>
                    <a:ext uri="{FF2B5EF4-FFF2-40B4-BE49-F238E27FC236}">
                      <a16:creationId xmlns:a16="http://schemas.microsoft.com/office/drawing/2014/main" id="{66920276-8013-4C35-8688-25A7D63133E9}"/>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58" name="Rechthoek 257">
                  <a:extLst>
                    <a:ext uri="{FF2B5EF4-FFF2-40B4-BE49-F238E27FC236}">
                      <a16:creationId xmlns:a16="http://schemas.microsoft.com/office/drawing/2014/main" id="{C0D58F71-D7B2-4FC8-A274-EF5B14BD402F}"/>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241" name="Groep 240">
                <a:extLst>
                  <a:ext uri="{FF2B5EF4-FFF2-40B4-BE49-F238E27FC236}">
                    <a16:creationId xmlns:a16="http://schemas.microsoft.com/office/drawing/2014/main" id="{16FA5CC8-0952-405D-A4AE-DBBDC5E22B19}"/>
                  </a:ext>
                </a:extLst>
              </p:cNvPr>
              <p:cNvGrpSpPr/>
              <p:nvPr userDrawn="1"/>
            </p:nvGrpSpPr>
            <p:grpSpPr>
              <a:xfrm>
                <a:off x="12819679" y="3589117"/>
                <a:ext cx="166739" cy="218963"/>
                <a:chOff x="12940828" y="3950597"/>
                <a:chExt cx="432813" cy="568367"/>
              </a:xfrm>
            </p:grpSpPr>
            <p:grpSp>
              <p:nvGrpSpPr>
                <p:cNvPr id="245" name="Groep 244">
                  <a:extLst>
                    <a:ext uri="{FF2B5EF4-FFF2-40B4-BE49-F238E27FC236}">
                      <a16:creationId xmlns:a16="http://schemas.microsoft.com/office/drawing/2014/main" id="{EBECC105-8979-4B61-BDD7-62DAB93578A8}"/>
                    </a:ext>
                  </a:extLst>
                </p:cNvPr>
                <p:cNvGrpSpPr/>
                <p:nvPr userDrawn="1"/>
              </p:nvGrpSpPr>
              <p:grpSpPr>
                <a:xfrm>
                  <a:off x="13000382" y="4006891"/>
                  <a:ext cx="373259" cy="315747"/>
                  <a:chOff x="12968836" y="3354170"/>
                  <a:chExt cx="404806" cy="342433"/>
                </a:xfrm>
              </p:grpSpPr>
              <p:sp>
                <p:nvSpPr>
                  <p:cNvPr id="247" name="Rechthoek: afgeronde hoeken 246">
                    <a:extLst>
                      <a:ext uri="{FF2B5EF4-FFF2-40B4-BE49-F238E27FC236}">
                        <a16:creationId xmlns:a16="http://schemas.microsoft.com/office/drawing/2014/main" id="{21AC1208-15D3-4317-A330-E176AAED6DC4}"/>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48" name="Rechthoek 247">
                    <a:extLst>
                      <a:ext uri="{FF2B5EF4-FFF2-40B4-BE49-F238E27FC236}">
                        <a16:creationId xmlns:a16="http://schemas.microsoft.com/office/drawing/2014/main" id="{6DC5CFA7-BB53-4612-9C9F-2017736B0D11}"/>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49" name="Rechthoek 248">
                    <a:extLst>
                      <a:ext uri="{FF2B5EF4-FFF2-40B4-BE49-F238E27FC236}">
                        <a16:creationId xmlns:a16="http://schemas.microsoft.com/office/drawing/2014/main" id="{8ADE9DCA-6D81-454F-AD45-E0379FA70243}"/>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50" name="Rechthoek 249">
                    <a:extLst>
                      <a:ext uri="{FF2B5EF4-FFF2-40B4-BE49-F238E27FC236}">
                        <a16:creationId xmlns:a16="http://schemas.microsoft.com/office/drawing/2014/main" id="{7C4A41CA-5F33-4C13-B662-4AECA74F697D}"/>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51" name="Rechthoek 250">
                    <a:extLst>
                      <a:ext uri="{FF2B5EF4-FFF2-40B4-BE49-F238E27FC236}">
                        <a16:creationId xmlns:a16="http://schemas.microsoft.com/office/drawing/2014/main" id="{E5918356-F066-425E-A59D-89963724037D}"/>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52" name="Rechthoek 251">
                    <a:extLst>
                      <a:ext uri="{FF2B5EF4-FFF2-40B4-BE49-F238E27FC236}">
                        <a16:creationId xmlns:a16="http://schemas.microsoft.com/office/drawing/2014/main" id="{470585DA-129C-4B5A-A0BF-A5D02A512E55}"/>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246" name="Boog 245">
                  <a:extLst>
                    <a:ext uri="{FF2B5EF4-FFF2-40B4-BE49-F238E27FC236}">
                      <a16:creationId xmlns:a16="http://schemas.microsoft.com/office/drawing/2014/main" id="{4BC2EFDD-F380-49D0-8D21-B8BDA97FF908}"/>
                    </a:ext>
                  </a:extLst>
                </p:cNvPr>
                <p:cNvSpPr/>
                <p:nvPr userDrawn="1"/>
              </p:nvSpPr>
              <p:spPr>
                <a:xfrm rot="17637075">
                  <a:off x="12776155" y="4115270"/>
                  <a:ext cx="568367" cy="239021"/>
                </a:xfrm>
                <a:prstGeom prst="arc">
                  <a:avLst>
                    <a:gd name="adj1" fmla="val 15959368"/>
                    <a:gd name="adj2" fmla="val 1354623"/>
                  </a:avLst>
                </a:prstGeom>
                <a:noFill/>
                <a:ln w="19050" cap="flat" cmpd="sng" algn="ctr">
                  <a:solidFill>
                    <a:srgbClr val="4D82B8"/>
                  </a:solidFill>
                  <a:prstDash val="solid"/>
                  <a:headEnd type="arrow" w="med" len="sm"/>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Open Sans"/>
                  </a:endParaRPr>
                </a:p>
              </p:txBody>
            </p:sp>
          </p:grpSp>
          <p:sp>
            <p:nvSpPr>
              <p:cNvPr id="242" name="Tekstvak 241">
                <a:extLst>
                  <a:ext uri="{FF2B5EF4-FFF2-40B4-BE49-F238E27FC236}">
                    <a16:creationId xmlns:a16="http://schemas.microsoft.com/office/drawing/2014/main" id="{08F428EC-B8AE-4CB1-8E8F-3B9FC12E1756}"/>
                  </a:ext>
                </a:extLst>
              </p:cNvPr>
              <p:cNvSpPr txBox="1"/>
              <p:nvPr userDrawn="1"/>
            </p:nvSpPr>
            <p:spPr>
              <a:xfrm>
                <a:off x="12997648" y="3263402"/>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Lay-out</a:t>
                </a:r>
              </a:p>
            </p:txBody>
          </p:sp>
          <p:sp>
            <p:nvSpPr>
              <p:cNvPr id="243" name="Tekstvak 242">
                <a:extLst>
                  <a:ext uri="{FF2B5EF4-FFF2-40B4-BE49-F238E27FC236}">
                    <a16:creationId xmlns:a16="http://schemas.microsoft.com/office/drawing/2014/main" id="{6B3EDCFD-D152-4A51-B2CF-63EA10A60CD8}"/>
                  </a:ext>
                </a:extLst>
              </p:cNvPr>
              <p:cNvSpPr txBox="1"/>
              <p:nvPr userDrawn="1"/>
            </p:nvSpPr>
            <p:spPr>
              <a:xfrm>
                <a:off x="12984219" y="3584528"/>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Reset slide</a:t>
                </a:r>
              </a:p>
            </p:txBody>
          </p:sp>
          <p:pic>
            <p:nvPicPr>
              <p:cNvPr id="244" name="Picture 3">
                <a:extLst>
                  <a:ext uri="{FF2B5EF4-FFF2-40B4-BE49-F238E27FC236}">
                    <a16:creationId xmlns:a16="http://schemas.microsoft.com/office/drawing/2014/main" id="{99F0FA15-2BEB-4967-B45D-166418153684}"/>
                  </a:ext>
                </a:extLst>
              </p:cNvPr>
              <p:cNvPicPr>
                <a:picLocks noChangeAspect="1" noChangeArrowheads="1"/>
              </p:cNvPicPr>
              <p:nvPr userDrawn="1"/>
            </p:nvPicPr>
            <p:blipFill>
              <a:blip r:embed="rId4" cstate="email">
                <a:extLst>
                  <a:ext uri="{28A0092B-C50C-407E-A947-70E740481C1C}">
                    <a14:useLocalDpi xmlns:a14="http://schemas.microsoft.com/office/drawing/2010/main" val="0"/>
                  </a:ext>
                </a:extLst>
              </a:blip>
              <a:srcRect/>
              <a:stretch>
                <a:fillRect/>
              </a:stretch>
            </p:blipFill>
            <p:spPr bwMode="auto">
              <a:xfrm>
                <a:off x="13809921" y="3671228"/>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spTree>
    <p:extLst>
      <p:ext uri="{BB962C8B-B14F-4D97-AF65-F5344CB8AC3E}">
        <p14:creationId xmlns:p14="http://schemas.microsoft.com/office/powerpoint/2010/main" val="2618323469"/>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1000" fill="hold"/>
                                        <p:tgtEl>
                                          <p:spTgt spid="190"/>
                                        </p:tgtEl>
                                        <p:attrNameLst>
                                          <p:attrName>ppt_x</p:attrName>
                                        </p:attrNameLst>
                                      </p:cBhvr>
                                      <p:tavLst>
                                        <p:tav tm="0">
                                          <p:val>
                                            <p:strVal val="#ppt_x"/>
                                          </p:val>
                                        </p:tav>
                                        <p:tav tm="100000">
                                          <p:val>
                                            <p:strVal val="#ppt_x"/>
                                          </p:val>
                                        </p:tav>
                                      </p:tavLst>
                                    </p:anim>
                                    <p:anim calcmode="lin" valueType="num">
                                      <p:cBhvr additive="base">
                                        <p:cTn id="8" dur="1000" fill="hold"/>
                                        <p:tgtEl>
                                          <p:spTgt spid="190"/>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ppt_x"/>
                                          </p:val>
                                        </p:tav>
                                        <p:tav tm="100000">
                                          <p:val>
                                            <p:strVal val="#ppt_x"/>
                                          </p:val>
                                        </p:tav>
                                      </p:tavLst>
                                    </p:anim>
                                    <p:anim calcmode="lin" valueType="num">
                                      <p:cBhvr additive="base">
                                        <p:cTn id="12" dur="1000" fill="hold"/>
                                        <p:tgtEl>
                                          <p:spTgt spid="4"/>
                                        </p:tgtEl>
                                        <p:attrNameLst>
                                          <p:attrName>ppt_y</p:attrName>
                                        </p:attrNameLst>
                                      </p:cBhvr>
                                      <p:tavLst>
                                        <p:tav tm="0">
                                          <p:val>
                                            <p:strVal val="1+#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85"/>
                                        </p:tgtEl>
                                        <p:attrNameLst>
                                          <p:attrName>style.visibility</p:attrName>
                                        </p:attrNameLst>
                                      </p:cBhvr>
                                      <p:to>
                                        <p:strVal val="visible"/>
                                      </p:to>
                                    </p:set>
                                    <p:animEffect transition="in" filter="fade">
                                      <p:cBhvr>
                                        <p:cTn id="15" dur="1000"/>
                                        <p:tgtEl>
                                          <p:spTgt spid="185"/>
                                        </p:tgtEl>
                                      </p:cBhvr>
                                    </p:animEffect>
                                  </p:childTnLst>
                                </p:cTn>
                              </p:par>
                              <p:par>
                                <p:cTn id="16" presetID="2" presetClass="entr" presetSubtype="4" accel="50000" decel="50000" fill="hold" grpId="0" nodeType="withEffect">
                                  <p:stCondLst>
                                    <p:cond delay="500"/>
                                  </p:stCondLst>
                                  <p:childTnLst>
                                    <p:set>
                                      <p:cBhvr>
                                        <p:cTn id="17" dur="1" fill="hold">
                                          <p:stCondLst>
                                            <p:cond delay="0"/>
                                          </p:stCondLst>
                                        </p:cTn>
                                        <p:tgtEl>
                                          <p:spTgt spid="188"/>
                                        </p:tgtEl>
                                        <p:attrNameLst>
                                          <p:attrName>style.visibility</p:attrName>
                                        </p:attrNameLst>
                                      </p:cBhvr>
                                      <p:to>
                                        <p:strVal val="visible"/>
                                      </p:to>
                                    </p:set>
                                    <p:anim calcmode="lin" valueType="num">
                                      <p:cBhvr additive="base">
                                        <p:cTn id="18" dur="1500" fill="hold"/>
                                        <p:tgtEl>
                                          <p:spTgt spid="188"/>
                                        </p:tgtEl>
                                        <p:attrNameLst>
                                          <p:attrName>ppt_x</p:attrName>
                                        </p:attrNameLst>
                                      </p:cBhvr>
                                      <p:tavLst>
                                        <p:tav tm="0">
                                          <p:val>
                                            <p:strVal val="#ppt_x"/>
                                          </p:val>
                                        </p:tav>
                                        <p:tav tm="100000">
                                          <p:val>
                                            <p:strVal val="#ppt_x"/>
                                          </p:val>
                                        </p:tav>
                                      </p:tavLst>
                                    </p:anim>
                                    <p:anim calcmode="lin" valueType="num">
                                      <p:cBhvr additive="base">
                                        <p:cTn id="19" dur="1500" fill="hold"/>
                                        <p:tgtEl>
                                          <p:spTgt spid="188"/>
                                        </p:tgtEl>
                                        <p:attrNameLst>
                                          <p:attrName>ppt_y</p:attrName>
                                        </p:attrNameLst>
                                      </p:cBhvr>
                                      <p:tavLst>
                                        <p:tav tm="0">
                                          <p:val>
                                            <p:strVal val="1+#ppt_h/2"/>
                                          </p:val>
                                        </p:tav>
                                        <p:tav tm="100000">
                                          <p:val>
                                            <p:strVal val="#ppt_y"/>
                                          </p:val>
                                        </p:tav>
                                      </p:tavLst>
                                    </p:anim>
                                  </p:childTnLst>
                                </p:cTn>
                              </p:par>
                              <p:par>
                                <p:cTn id="20" presetID="2" presetClass="entr" presetSubtype="1" decel="100000" fill="hold" grpId="0" nodeType="withEffect">
                                  <p:stCondLst>
                                    <p:cond delay="100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ppt_x"/>
                                          </p:val>
                                        </p:tav>
                                        <p:tav tm="100000">
                                          <p:val>
                                            <p:strVal val="#ppt_x"/>
                                          </p:val>
                                        </p:tav>
                                      </p:tavLst>
                                    </p:anim>
                                    <p:anim calcmode="lin" valueType="num">
                                      <p:cBhvr additive="base">
                                        <p:cTn id="23" dur="1000" fill="hold"/>
                                        <p:tgtEl>
                                          <p:spTgt spid="8"/>
                                        </p:tgtEl>
                                        <p:attrNameLst>
                                          <p:attrName>ppt_y</p:attrName>
                                        </p:attrNameLst>
                                      </p:cBhvr>
                                      <p:tavLst>
                                        <p:tav tm="0">
                                          <p:val>
                                            <p:strVal val="0-#ppt_h/2"/>
                                          </p:val>
                                        </p:tav>
                                        <p:tav tm="100000">
                                          <p:val>
                                            <p:strVal val="#ppt_y"/>
                                          </p:val>
                                        </p:tav>
                                      </p:tavLst>
                                    </p:anim>
                                  </p:childTnLst>
                                </p:cTn>
                              </p:par>
                            </p:childTnLst>
                          </p:cTn>
                        </p:par>
                        <p:par>
                          <p:cTn id="24" fill="hold">
                            <p:stCondLst>
                              <p:cond delay="2000"/>
                            </p:stCondLst>
                            <p:childTnLst>
                              <p:par>
                                <p:cTn id="25" presetID="10" presetClass="entr" presetSubtype="0" fill="hold" grpId="0" nodeType="afterEffect">
                                  <p:stCondLst>
                                    <p:cond delay="0"/>
                                  </p:stCondLst>
                                  <p:iterate type="lt">
                                    <p:tmPct val="10000"/>
                                  </p:iterate>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fade">
                                      <p:cBhvr>
                                        <p:cTn id="2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animBg="1"/>
      <p:bldP spid="4" grpId="0" animBg="1"/>
      <p:bldP spid="185" grpId="0" animBg="1">
        <p:tmplLst>
          <p:tmpl>
            <p:tnLst>
              <p:par>
                <p:cTn presetID="10" presetClass="entr" presetSubtype="0" fill="hold" nodeType="withEffect">
                  <p:stCondLst>
                    <p:cond delay="250"/>
                  </p:stCondLst>
                  <p:childTnLst>
                    <p:set>
                      <p:cBhvr>
                        <p:cTn dur="1" fill="hold">
                          <p:stCondLst>
                            <p:cond delay="0"/>
                          </p:stCondLst>
                        </p:cTn>
                        <p:tgtEl>
                          <p:spTgt spid="185"/>
                        </p:tgtEl>
                        <p:attrNameLst>
                          <p:attrName>style.visibility</p:attrName>
                        </p:attrNameLst>
                      </p:cBhvr>
                      <p:to>
                        <p:strVal val="visible"/>
                      </p:to>
                    </p:set>
                    <p:animEffect transition="in" filter="fade">
                      <p:cBhvr>
                        <p:cTn dur="1000"/>
                        <p:tgtEl>
                          <p:spTgt spid="185"/>
                        </p:tgtEl>
                      </p:cBhvr>
                    </p:animEffect>
                  </p:childTnLst>
                </p:cTn>
              </p:par>
            </p:tnLst>
          </p:tmpl>
        </p:tmplLst>
      </p:bldP>
      <p:bldP spid="188" grpId="0">
        <p:tmplLst>
          <p:tmpl>
            <p:tnLst>
              <p:par>
                <p:cTn presetID="2" presetClass="entr" presetSubtype="4" accel="50000" decel="50000" fill="hold" nodeType="withEffect">
                  <p:stCondLst>
                    <p:cond delay="500"/>
                  </p:stCondLst>
                  <p:childTnLst>
                    <p:set>
                      <p:cBhvr>
                        <p:cTn dur="1" fill="hold">
                          <p:stCondLst>
                            <p:cond delay="0"/>
                          </p:stCondLst>
                        </p:cTn>
                        <p:tgtEl>
                          <p:spTgt spid="188"/>
                        </p:tgtEl>
                        <p:attrNameLst>
                          <p:attrName>style.visibility</p:attrName>
                        </p:attrNameLst>
                      </p:cBhvr>
                      <p:to>
                        <p:strVal val="visible"/>
                      </p:to>
                    </p:set>
                    <p:anim calcmode="lin" valueType="num">
                      <p:cBhvr additive="base">
                        <p:cTn dur="1500" fill="hold"/>
                        <p:tgtEl>
                          <p:spTgt spid="188"/>
                        </p:tgtEl>
                        <p:attrNameLst>
                          <p:attrName>ppt_x</p:attrName>
                        </p:attrNameLst>
                      </p:cBhvr>
                      <p:tavLst>
                        <p:tav tm="0">
                          <p:val>
                            <p:strVal val="#ppt_x"/>
                          </p:val>
                        </p:tav>
                        <p:tav tm="100000">
                          <p:val>
                            <p:strVal val="#ppt_x"/>
                          </p:val>
                        </p:tav>
                      </p:tavLst>
                    </p:anim>
                    <p:anim calcmode="lin" valueType="num">
                      <p:cBhvr additive="base">
                        <p:cTn dur="1500" fill="hold"/>
                        <p:tgtEl>
                          <p:spTgt spid="188"/>
                        </p:tgtEl>
                        <p:attrNameLst>
                          <p:attrName>ppt_y</p:attrName>
                        </p:attrNameLst>
                      </p:cBhvr>
                      <p:tavLst>
                        <p:tav tm="0">
                          <p:val>
                            <p:strVal val="1+#ppt_h/2"/>
                          </p:val>
                        </p:tav>
                        <p:tav tm="100000">
                          <p:val>
                            <p:strVal val="#ppt_y"/>
                          </p:val>
                        </p:tav>
                      </p:tavLst>
                    </p:anim>
                  </p:childTnLst>
                </p:cTn>
              </p:par>
            </p:tnLst>
          </p:tmpl>
        </p:tmplLst>
      </p:bldP>
      <p:bldP spid="8" grpId="0" animBg="1">
        <p:tmplLst>
          <p:tmpl>
            <p:tnLst>
              <p:par>
                <p:cTn presetID="2" presetClass="entr" presetSubtype="1" decel="100000" fill="hold" nodeType="withEffect">
                  <p:stCondLst>
                    <p:cond delay="100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3" grpId="0" build="p">
        <p:tmplLst>
          <p:tmpl lvl="1">
            <p:tnLst>
              <p:par>
                <p:cTn presetID="10" presetClass="entr" presetSubtype="0" fill="hold" nodeType="afterEffect">
                  <p:stCondLst>
                    <p:cond delay="0"/>
                  </p:stCondLst>
                  <p:iterate type="lt">
                    <p:tmPct val="10000"/>
                  </p:iterate>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ext + monitor screenshot">
    <p:spTree>
      <p:nvGrpSpPr>
        <p:cNvPr id="1" name=""/>
        <p:cNvGrpSpPr/>
        <p:nvPr/>
      </p:nvGrpSpPr>
      <p:grpSpPr>
        <a:xfrm>
          <a:off x="0" y="0"/>
          <a:ext cx="0" cy="0"/>
          <a:chOff x="0" y="0"/>
          <a:chExt cx="0" cy="0"/>
        </a:xfrm>
      </p:grpSpPr>
      <p:sp>
        <p:nvSpPr>
          <p:cNvPr id="62" name="Rechthoek 61">
            <a:extLst>
              <a:ext uri="{FF2B5EF4-FFF2-40B4-BE49-F238E27FC236}">
                <a16:creationId xmlns:a16="http://schemas.microsoft.com/office/drawing/2014/main" id="{CDE84EBA-96E2-4887-BFFA-31829BBBFF79}"/>
              </a:ext>
            </a:extLst>
          </p:cNvPr>
          <p:cNvSpPr/>
          <p:nvPr userDrawn="1"/>
        </p:nvSpPr>
        <p:spPr>
          <a:xfrm>
            <a:off x="4356846" y="0"/>
            <a:ext cx="783515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7" name="Vrije vorm 156">
            <a:extLst>
              <a:ext uri="{FF2B5EF4-FFF2-40B4-BE49-F238E27FC236}">
                <a16:creationId xmlns:a16="http://schemas.microsoft.com/office/drawing/2014/main" id="{F6C2CCBA-B55A-4DA5-BD7E-47C09D96A1E1}"/>
              </a:ext>
            </a:extLst>
          </p:cNvPr>
          <p:cNvSpPr/>
          <p:nvPr userDrawn="1"/>
        </p:nvSpPr>
        <p:spPr>
          <a:xfrm>
            <a:off x="4356846" y="0"/>
            <a:ext cx="7835154" cy="6870255"/>
          </a:xfrm>
          <a:custGeom>
            <a:avLst/>
            <a:gdLst>
              <a:gd name="connsiteX0" fmla="*/ 0 w 7835154"/>
              <a:gd name="connsiteY0" fmla="*/ 0 h 6870255"/>
              <a:gd name="connsiteX1" fmla="*/ 7835154 w 7835154"/>
              <a:gd name="connsiteY1" fmla="*/ 0 h 6870255"/>
              <a:gd name="connsiteX2" fmla="*/ 7835154 w 7835154"/>
              <a:gd name="connsiteY2" fmla="*/ 6870255 h 6870255"/>
              <a:gd name="connsiteX3" fmla="*/ 7835153 w 7835154"/>
              <a:gd name="connsiteY3" fmla="*/ 6870255 h 6870255"/>
              <a:gd name="connsiteX4" fmla="*/ 7835153 w 7835154"/>
              <a:gd name="connsiteY4" fmla="*/ 6367463 h 6870255"/>
              <a:gd name="connsiteX5" fmla="*/ 4583111 w 7835154"/>
              <a:gd name="connsiteY5" fmla="*/ 6367463 h 6870255"/>
              <a:gd name="connsiteX6" fmla="*/ 4019913 w 7835154"/>
              <a:gd name="connsiteY6" fmla="*/ 6367463 h 6870255"/>
              <a:gd name="connsiteX7" fmla="*/ 3527016 w 7835154"/>
              <a:gd name="connsiteY7" fmla="*/ 6367463 h 6870255"/>
              <a:gd name="connsiteX8" fmla="*/ 3099735 w 7835154"/>
              <a:gd name="connsiteY8" fmla="*/ 6367463 h 6870255"/>
              <a:gd name="connsiteX9" fmla="*/ 2733382 w 7835154"/>
              <a:gd name="connsiteY9" fmla="*/ 6367463 h 6870255"/>
              <a:gd name="connsiteX10" fmla="*/ 2525216 w 7835154"/>
              <a:gd name="connsiteY10" fmla="*/ 6367463 h 6870255"/>
              <a:gd name="connsiteX11" fmla="*/ 2423271 w 7835154"/>
              <a:gd name="connsiteY11" fmla="*/ 6367463 h 6870255"/>
              <a:gd name="connsiteX12" fmla="*/ 1383580 w 7835154"/>
              <a:gd name="connsiteY12" fmla="*/ 6367463 h 6870255"/>
              <a:gd name="connsiteX13" fmla="*/ 868497 w 7835154"/>
              <a:gd name="connsiteY13" fmla="*/ 6473440 h 6870255"/>
              <a:gd name="connsiteX14" fmla="*/ 1696 w 7835154"/>
              <a:gd name="connsiteY14" fmla="*/ 6851190 h 6870255"/>
              <a:gd name="connsiteX15" fmla="*/ 0 w 7835154"/>
              <a:gd name="connsiteY15" fmla="*/ 6851929 h 6870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35154" h="6870255">
                <a:moveTo>
                  <a:pt x="0" y="0"/>
                </a:moveTo>
                <a:lnTo>
                  <a:pt x="7835154" y="0"/>
                </a:lnTo>
                <a:lnTo>
                  <a:pt x="7835154" y="6870255"/>
                </a:lnTo>
                <a:lnTo>
                  <a:pt x="7835153" y="6870255"/>
                </a:lnTo>
                <a:lnTo>
                  <a:pt x="7835153" y="6367463"/>
                </a:lnTo>
                <a:lnTo>
                  <a:pt x="4583111" y="6367463"/>
                </a:lnTo>
                <a:lnTo>
                  <a:pt x="4019913" y="6367463"/>
                </a:lnTo>
                <a:lnTo>
                  <a:pt x="3527016" y="6367463"/>
                </a:lnTo>
                <a:lnTo>
                  <a:pt x="3099735" y="6367463"/>
                </a:lnTo>
                <a:lnTo>
                  <a:pt x="2733382" y="6367463"/>
                </a:lnTo>
                <a:lnTo>
                  <a:pt x="2525216" y="6367463"/>
                </a:lnTo>
                <a:lnTo>
                  <a:pt x="2423271" y="6367463"/>
                </a:lnTo>
                <a:cubicBezTo>
                  <a:pt x="1383580" y="6367463"/>
                  <a:pt x="1383580" y="6367463"/>
                  <a:pt x="1383580" y="6367463"/>
                </a:cubicBezTo>
                <a:cubicBezTo>
                  <a:pt x="1206872" y="6367463"/>
                  <a:pt x="1030165" y="6405312"/>
                  <a:pt x="868497" y="6473440"/>
                </a:cubicBezTo>
                <a:cubicBezTo>
                  <a:pt x="108562" y="6804618"/>
                  <a:pt x="13570" y="6846015"/>
                  <a:pt x="1696" y="6851190"/>
                </a:cubicBezTo>
                <a:lnTo>
                  <a:pt x="0" y="685192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 name="Titel 1">
            <a:extLst>
              <a:ext uri="{FF2B5EF4-FFF2-40B4-BE49-F238E27FC236}">
                <a16:creationId xmlns:a16="http://schemas.microsoft.com/office/drawing/2014/main" id="{544502FA-48C0-471A-B261-97E17B2C4176}"/>
              </a:ext>
            </a:extLst>
          </p:cNvPr>
          <p:cNvSpPr>
            <a:spLocks noGrp="1"/>
          </p:cNvSpPr>
          <p:nvPr>
            <p:ph type="title" hasCustomPrompt="1"/>
          </p:nvPr>
        </p:nvSpPr>
        <p:spPr>
          <a:xfrm>
            <a:off x="557961" y="838565"/>
            <a:ext cx="3513124" cy="549275"/>
          </a:xfrm>
        </p:spPr>
        <p:txBody>
          <a:bodyPr/>
          <a:lstStyle>
            <a:lvl1pPr>
              <a:lnSpc>
                <a:spcPct val="80000"/>
              </a:lnSpc>
              <a:defRPr/>
            </a:lvl1pPr>
          </a:lstStyle>
          <a:p>
            <a:r>
              <a:rPr lang="nl-NL" dirty="0" err="1"/>
              <a:t>Insert</a:t>
            </a:r>
            <a:r>
              <a:rPr lang="nl-NL" dirty="0"/>
              <a:t> </a:t>
            </a:r>
            <a:r>
              <a:rPr lang="nl-NL" dirty="0" err="1"/>
              <a:t>title</a:t>
            </a:r>
            <a:endParaRPr lang="nl-NL" dirty="0"/>
          </a:p>
        </p:txBody>
      </p:sp>
      <p:sp>
        <p:nvSpPr>
          <p:cNvPr id="14" name="Tijdelijke aanduiding voor tekst 13">
            <a:extLst>
              <a:ext uri="{FF2B5EF4-FFF2-40B4-BE49-F238E27FC236}">
                <a16:creationId xmlns:a16="http://schemas.microsoft.com/office/drawing/2014/main" id="{94B20714-9F7C-4C34-848B-DD4FA0DF320F}"/>
              </a:ext>
            </a:extLst>
          </p:cNvPr>
          <p:cNvSpPr>
            <a:spLocks noGrp="1"/>
          </p:cNvSpPr>
          <p:nvPr>
            <p:ph type="body" sz="quarter" idx="10" hasCustomPrompt="1"/>
          </p:nvPr>
        </p:nvSpPr>
        <p:spPr>
          <a:xfrm>
            <a:off x="557961" y="1673225"/>
            <a:ext cx="3491928" cy="4618800"/>
          </a:xfrm>
        </p:spPr>
        <p:txBody>
          <a:bodyPr/>
          <a:lstStyle>
            <a:lvl1pPr>
              <a:defRPr sz="1800">
                <a:latin typeface="Segoe UI" panose="020B0502040204020203" pitchFamily="34" charset="0"/>
                <a:cs typeface="Segoe UI" panose="020B0502040204020203" pitchFamily="34" charset="0"/>
              </a:defRPr>
            </a:lvl1pPr>
            <a:lvl2pPr>
              <a:defRPr sz="1600">
                <a:latin typeface="Segoe UI" panose="020B0502040204020203" pitchFamily="34" charset="0"/>
                <a:cs typeface="Segoe UI" panose="020B0502040204020203" pitchFamily="34" charset="0"/>
              </a:defRPr>
            </a:lvl2pPr>
            <a:lvl3pPr>
              <a:defRPr sz="1600">
                <a:latin typeface="Segoe UI" panose="020B0502040204020203" pitchFamily="34" charset="0"/>
                <a:cs typeface="Segoe UI" panose="020B0502040204020203" pitchFamily="34" charset="0"/>
              </a:defRPr>
            </a:lvl3pPr>
            <a:lvl4pPr>
              <a:defRPr sz="1800">
                <a:latin typeface="Segoe UI" panose="020B0502040204020203" pitchFamily="34" charset="0"/>
                <a:cs typeface="Segoe UI" panose="020B0502040204020203" pitchFamily="34" charset="0"/>
              </a:defRPr>
            </a:lvl4pPr>
            <a:lvl5pPr>
              <a:defRPr sz="2000"/>
            </a:lvl5pPr>
            <a:lvl6pPr>
              <a:defRPr sz="1800">
                <a:latin typeface="Segoe UI" panose="020B0502040204020203" pitchFamily="34" charset="0"/>
                <a:cs typeface="Segoe UI" panose="020B0502040204020203" pitchFamily="34" charset="0"/>
              </a:defRPr>
            </a:lvl6pPr>
            <a:lvl7pPr>
              <a:defRPr sz="1600">
                <a:latin typeface="Segoe UI" panose="020B0502040204020203" pitchFamily="34" charset="0"/>
                <a:cs typeface="Segoe UI" panose="020B0502040204020203" pitchFamily="34" charset="0"/>
              </a:defRPr>
            </a:lvl7pPr>
            <a:lvl8pPr>
              <a:defRPr sz="1600">
                <a:latin typeface="Segoe UI" panose="020B0502040204020203" pitchFamily="34" charset="0"/>
                <a:cs typeface="Segoe UI" panose="020B0502040204020203" pitchFamily="34" charset="0"/>
              </a:defRPr>
            </a:lvl8pPr>
            <a:lvl9pPr>
              <a:defRPr sz="1800">
                <a:latin typeface="Segoe UI" panose="020B0502040204020203" pitchFamily="34" charset="0"/>
                <a:cs typeface="Segoe UI" panose="020B0502040204020203" pitchFamily="34" charset="0"/>
              </a:defRPr>
            </a:lvl9pPr>
          </a:lstStyle>
          <a:p>
            <a:pPr lvl="0"/>
            <a:r>
              <a:rPr lang="nl-NL" dirty="0" err="1"/>
              <a:t>Bullet</a:t>
            </a:r>
            <a:endParaRPr lang="nl-NL" dirty="0"/>
          </a:p>
          <a:p>
            <a:pPr lvl="1"/>
            <a:r>
              <a:rPr lang="nl-NL" dirty="0"/>
              <a:t>Sub-</a:t>
            </a:r>
            <a:r>
              <a:rPr lang="nl-NL" dirty="0" err="1"/>
              <a:t>bullet</a:t>
            </a:r>
            <a:r>
              <a:rPr lang="nl-NL" dirty="0"/>
              <a:t> #1</a:t>
            </a:r>
          </a:p>
          <a:p>
            <a:pPr lvl="2"/>
            <a:r>
              <a:rPr lang="nl-NL" dirty="0"/>
              <a:t>Sub-sub </a:t>
            </a:r>
            <a:r>
              <a:rPr lang="nl-NL" dirty="0" err="1"/>
              <a:t>bullet</a:t>
            </a:r>
            <a:r>
              <a:rPr lang="nl-NL" dirty="0"/>
              <a:t> #2</a:t>
            </a:r>
          </a:p>
          <a:p>
            <a:pPr lvl="3"/>
            <a:r>
              <a:rPr lang="nl-NL" dirty="0" err="1"/>
              <a:t>Plain</a:t>
            </a:r>
            <a:r>
              <a:rPr lang="nl-NL" dirty="0"/>
              <a:t> </a:t>
            </a:r>
            <a:r>
              <a:rPr lang="nl-NL" dirty="0" err="1"/>
              <a:t>text</a:t>
            </a:r>
            <a:endParaRPr lang="nl-NL" dirty="0"/>
          </a:p>
          <a:p>
            <a:pPr lvl="4"/>
            <a:r>
              <a:rPr lang="nl-NL" dirty="0"/>
              <a:t>Header</a:t>
            </a:r>
          </a:p>
          <a:p>
            <a:pPr lvl="5"/>
            <a:r>
              <a:rPr lang="nl-NL" dirty="0" err="1"/>
              <a:t>Bullet</a:t>
            </a:r>
            <a:endParaRPr lang="nl-NL" dirty="0"/>
          </a:p>
          <a:p>
            <a:pPr lvl="6"/>
            <a:r>
              <a:rPr lang="nl-NL" dirty="0"/>
              <a:t>Sub-</a:t>
            </a:r>
            <a:r>
              <a:rPr lang="nl-NL" dirty="0" err="1"/>
              <a:t>bullet</a:t>
            </a:r>
            <a:r>
              <a:rPr lang="nl-NL" dirty="0"/>
              <a:t> #1</a:t>
            </a:r>
          </a:p>
          <a:p>
            <a:pPr lvl="7"/>
            <a:r>
              <a:rPr lang="nl-NL" dirty="0"/>
              <a:t>Sub-</a:t>
            </a:r>
            <a:r>
              <a:rPr lang="nl-NL" dirty="0" err="1"/>
              <a:t>bullet</a:t>
            </a:r>
            <a:r>
              <a:rPr lang="nl-NL" dirty="0"/>
              <a:t> #2</a:t>
            </a:r>
          </a:p>
          <a:p>
            <a:pPr lvl="8"/>
            <a:r>
              <a:rPr lang="nl-NL" dirty="0" err="1"/>
              <a:t>Plain</a:t>
            </a:r>
            <a:r>
              <a:rPr lang="nl-NL" dirty="0"/>
              <a:t> </a:t>
            </a:r>
            <a:r>
              <a:rPr lang="nl-NL" dirty="0" err="1"/>
              <a:t>text</a:t>
            </a:r>
            <a:endParaRPr lang="nl-NL" dirty="0"/>
          </a:p>
        </p:txBody>
      </p:sp>
      <p:sp>
        <p:nvSpPr>
          <p:cNvPr id="12" name="Ondertitel 2">
            <a:extLst>
              <a:ext uri="{FF2B5EF4-FFF2-40B4-BE49-F238E27FC236}">
                <a16:creationId xmlns:a16="http://schemas.microsoft.com/office/drawing/2014/main" id="{BDE110FE-8A20-4E46-BD21-5F69DD1A5A85}"/>
              </a:ext>
            </a:extLst>
          </p:cNvPr>
          <p:cNvSpPr>
            <a:spLocks noGrp="1"/>
          </p:cNvSpPr>
          <p:nvPr>
            <p:ph type="subTitle" idx="1" hasCustomPrompt="1"/>
          </p:nvPr>
        </p:nvSpPr>
        <p:spPr>
          <a:xfrm>
            <a:off x="1660920"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nl-NL" sz="1400" kern="1200" cap="all" baseline="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err="1"/>
              <a:t>Chapter</a:t>
            </a:r>
            <a:r>
              <a:rPr lang="nl-NL" dirty="0"/>
              <a:t> </a:t>
            </a:r>
            <a:r>
              <a:rPr lang="nl-NL" dirty="0" err="1"/>
              <a:t>title</a:t>
            </a:r>
            <a:endParaRPr lang="nl-NL" dirty="0"/>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4879649" y="-885712"/>
            <a:ext cx="2432756" cy="548182"/>
          </a:xfrm>
          <a:prstGeom prst="rect">
            <a:avLst/>
          </a:prstGeom>
          <a:solidFill>
            <a:schemeClr val="bg1"/>
          </a:solidFill>
        </p:spPr>
        <p:txBody>
          <a:bodyPr wrap="none" lIns="360000" tIns="180000" rIns="360000" bIns="180000" rtlCol="0">
            <a:spAutoFit/>
          </a:bodyPr>
          <a:lstStyle/>
          <a:p>
            <a:pPr algn="ctr"/>
            <a:r>
              <a:rPr lang="nl-NL" sz="1200" b="0" spc="50" baseline="0" dirty="0" err="1">
                <a:solidFill>
                  <a:srgbClr val="212121"/>
                </a:solidFill>
                <a:latin typeface="+mn-lt"/>
                <a:cs typeface="Calibri" panose="020F0502020204030204" pitchFamily="34" charset="0"/>
              </a:rPr>
              <a:t>text</a:t>
            </a:r>
            <a:r>
              <a:rPr lang="nl-NL" sz="1200" b="0" spc="50" baseline="0" dirty="0">
                <a:solidFill>
                  <a:srgbClr val="212121"/>
                </a:solidFill>
                <a:latin typeface="+mn-lt"/>
                <a:cs typeface="Calibri" panose="020F0502020204030204" pitchFamily="34" charset="0"/>
              </a:rPr>
              <a:t> + </a:t>
            </a:r>
            <a:r>
              <a:rPr lang="nl-NL" sz="1200" b="0" spc="50" baseline="0" dirty="0" err="1">
                <a:solidFill>
                  <a:srgbClr val="212121"/>
                </a:solidFill>
                <a:latin typeface="+mn-lt"/>
                <a:cs typeface="Calibri" panose="020F0502020204030204" pitchFamily="34" charset="0"/>
              </a:rPr>
              <a:t>phone</a:t>
            </a:r>
            <a:r>
              <a:rPr lang="nl-NL" sz="1200" b="0" spc="50" baseline="0" dirty="0">
                <a:solidFill>
                  <a:srgbClr val="212121"/>
                </a:solidFill>
                <a:latin typeface="+mn-lt"/>
                <a:cs typeface="Calibri" panose="020F0502020204030204" pitchFamily="34" charset="0"/>
              </a:rPr>
              <a:t> screenshot</a:t>
            </a:r>
          </a:p>
        </p:txBody>
      </p:sp>
      <p:grpSp>
        <p:nvGrpSpPr>
          <p:cNvPr id="18" name="Instruction">
            <a:extLst>
              <a:ext uri="{FF2B5EF4-FFF2-40B4-BE49-F238E27FC236}">
                <a16:creationId xmlns:a16="http://schemas.microsoft.com/office/drawing/2014/main" id="{D54A9DB8-82E4-4F8B-8FDA-CB38740CFA86}"/>
              </a:ext>
            </a:extLst>
          </p:cNvPr>
          <p:cNvGrpSpPr/>
          <p:nvPr userDrawn="1"/>
        </p:nvGrpSpPr>
        <p:grpSpPr>
          <a:xfrm>
            <a:off x="-3437547" y="1434"/>
            <a:ext cx="3201327" cy="4495586"/>
            <a:chOff x="-3437547" y="1434"/>
            <a:chExt cx="3201327" cy="4495586"/>
          </a:xfrm>
        </p:grpSpPr>
        <p:sp>
          <p:nvSpPr>
            <p:cNvPr id="19" name="Rechthoek 18">
              <a:extLst>
                <a:ext uri="{FF2B5EF4-FFF2-40B4-BE49-F238E27FC236}">
                  <a16:creationId xmlns:a16="http://schemas.microsoft.com/office/drawing/2014/main" id="{320A1312-B174-4C06-A811-E6F74D61F7B9}"/>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Using text levels</a:t>
              </a:r>
            </a:p>
          </p:txBody>
        </p:sp>
        <p:sp>
          <p:nvSpPr>
            <p:cNvPr id="20" name="Ovaal 19">
              <a:extLst>
                <a:ext uri="{FF2B5EF4-FFF2-40B4-BE49-F238E27FC236}">
                  <a16:creationId xmlns:a16="http://schemas.microsoft.com/office/drawing/2014/main" id="{0F62FC39-3FA9-4762-B7C7-A33F74836406}"/>
                </a:ext>
              </a:extLst>
            </p:cNvPr>
            <p:cNvSpPr/>
            <p:nvPr userDrawn="1"/>
          </p:nvSpPr>
          <p:spPr>
            <a:xfrm>
              <a:off x="-3425006" y="171914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21" name="Rechte verbindingslijn 20">
              <a:extLst>
                <a:ext uri="{FF2B5EF4-FFF2-40B4-BE49-F238E27FC236}">
                  <a16:creationId xmlns:a16="http://schemas.microsoft.com/office/drawing/2014/main" id="{807D09C9-8FE1-403A-9401-C6C5F15A5D9A}"/>
                </a:ext>
              </a:extLst>
            </p:cNvPr>
            <p:cNvCxnSpPr>
              <a:cxnSpLocks/>
            </p:cNvCxnSpPr>
            <p:nvPr userDrawn="1"/>
          </p:nvCxnSpPr>
          <p:spPr>
            <a:xfrm>
              <a:off x="-3419346" y="243069"/>
              <a:ext cx="3176013" cy="0"/>
            </a:xfrm>
            <a:prstGeom prst="line">
              <a:avLst/>
            </a:prstGeom>
            <a:noFill/>
            <a:ln w="3175" cap="flat" cmpd="sng" algn="ctr">
              <a:solidFill>
                <a:srgbClr val="303E48"/>
              </a:solidFill>
              <a:prstDash val="solid"/>
            </a:ln>
            <a:effectLst/>
          </p:spPr>
        </p:cxnSp>
        <p:grpSp>
          <p:nvGrpSpPr>
            <p:cNvPr id="22" name="Groep 21">
              <a:extLst>
                <a:ext uri="{FF2B5EF4-FFF2-40B4-BE49-F238E27FC236}">
                  <a16:creationId xmlns:a16="http://schemas.microsoft.com/office/drawing/2014/main" id="{84CDE636-6F21-40D6-B5D5-FCEE01F1DD74}"/>
                </a:ext>
              </a:extLst>
            </p:cNvPr>
            <p:cNvGrpSpPr/>
            <p:nvPr userDrawn="1"/>
          </p:nvGrpSpPr>
          <p:grpSpPr>
            <a:xfrm>
              <a:off x="-3437547" y="349413"/>
              <a:ext cx="2933825" cy="558875"/>
              <a:chOff x="-3419346" y="368233"/>
              <a:chExt cx="3904920" cy="743862"/>
            </a:xfrm>
          </p:grpSpPr>
          <p:sp>
            <p:nvSpPr>
              <p:cNvPr id="40" name="Rechthoek 39">
                <a:extLst>
                  <a:ext uri="{FF2B5EF4-FFF2-40B4-BE49-F238E27FC236}">
                    <a16:creationId xmlns:a16="http://schemas.microsoft.com/office/drawing/2014/main" id="{0C637E02-1A1C-4C0A-B5CA-0C92703BCBF0}"/>
                  </a:ext>
                </a:extLst>
              </p:cNvPr>
              <p:cNvSpPr/>
              <p:nvPr userDrawn="1"/>
            </p:nvSpPr>
            <p:spPr>
              <a:xfrm>
                <a:off x="-3294549" y="368233"/>
                <a:ext cx="432805" cy="244981"/>
              </a:xfrm>
              <a:prstGeom prst="rect">
                <a:avLst/>
              </a:prstGeom>
              <a:solidFill>
                <a:sysClr val="window" lastClr="FFFFFF"/>
              </a:solidFill>
              <a:ln w="6350"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C00000"/>
                    </a:solidFill>
                    <a:effectLst/>
                    <a:uLnTx/>
                    <a:uFillTx/>
                    <a:latin typeface="Arial" panose="020B0604020202020204" pitchFamily="34" charset="0"/>
                    <a:ea typeface="+mn-ea"/>
                    <a:cs typeface="Arial" panose="020B0604020202020204" pitchFamily="34" charset="0"/>
                  </a:rPr>
                  <a:t>Home</a:t>
                </a:r>
              </a:p>
            </p:txBody>
          </p:sp>
          <p:cxnSp>
            <p:nvCxnSpPr>
              <p:cNvPr id="41" name="Rechte verbindingslijn 40">
                <a:extLst>
                  <a:ext uri="{FF2B5EF4-FFF2-40B4-BE49-F238E27FC236}">
                    <a16:creationId xmlns:a16="http://schemas.microsoft.com/office/drawing/2014/main" id="{111DC052-1C8B-4942-B911-75D006B70173}"/>
                  </a:ext>
                </a:extLst>
              </p:cNvPr>
              <p:cNvCxnSpPr>
                <a:cxnSpLocks/>
              </p:cNvCxnSpPr>
              <p:nvPr userDrawn="1"/>
            </p:nvCxnSpPr>
            <p:spPr>
              <a:xfrm>
                <a:off x="-2861744" y="613214"/>
                <a:ext cx="137087" cy="0"/>
              </a:xfrm>
              <a:prstGeom prst="line">
                <a:avLst/>
              </a:prstGeom>
              <a:noFill/>
              <a:ln w="6350" cap="flat" cmpd="sng" algn="ctr">
                <a:solidFill>
                  <a:sysClr val="window" lastClr="FFFFFF">
                    <a:lumMod val="75000"/>
                  </a:sysClr>
                </a:solidFill>
                <a:prstDash val="solid"/>
              </a:ln>
              <a:effectLst/>
            </p:spPr>
          </p:cxnSp>
          <p:cxnSp>
            <p:nvCxnSpPr>
              <p:cNvPr id="42" name="Rechte verbindingslijn 41">
                <a:extLst>
                  <a:ext uri="{FF2B5EF4-FFF2-40B4-BE49-F238E27FC236}">
                    <a16:creationId xmlns:a16="http://schemas.microsoft.com/office/drawing/2014/main" id="{FE8EA009-4301-4527-BF3D-FF8F7A92F1A6}"/>
                  </a:ext>
                </a:extLst>
              </p:cNvPr>
              <p:cNvCxnSpPr>
                <a:cxnSpLocks/>
              </p:cNvCxnSpPr>
              <p:nvPr userDrawn="1"/>
            </p:nvCxnSpPr>
            <p:spPr>
              <a:xfrm>
                <a:off x="-3419346" y="613214"/>
                <a:ext cx="136215" cy="0"/>
              </a:xfrm>
              <a:prstGeom prst="line">
                <a:avLst/>
              </a:prstGeom>
              <a:noFill/>
              <a:ln w="6350" cap="flat" cmpd="sng" algn="ctr">
                <a:solidFill>
                  <a:sysClr val="window" lastClr="FFFFFF">
                    <a:lumMod val="75000"/>
                  </a:sysClr>
                </a:solidFill>
                <a:prstDash val="solid"/>
              </a:ln>
              <a:effectLst/>
            </p:spPr>
          </p:cxnSp>
          <p:sp>
            <p:nvSpPr>
              <p:cNvPr id="43" name="Rechthoek 42">
                <a:extLst>
                  <a:ext uri="{FF2B5EF4-FFF2-40B4-BE49-F238E27FC236}">
                    <a16:creationId xmlns:a16="http://schemas.microsoft.com/office/drawing/2014/main" id="{9AFCC155-8447-42B8-A15D-7AC1B3D5A2BC}"/>
                  </a:ext>
                </a:extLst>
              </p:cNvPr>
              <p:cNvSpPr/>
              <p:nvPr userDrawn="1"/>
            </p:nvSpPr>
            <p:spPr>
              <a:xfrm>
                <a:off x="-3289012" y="589683"/>
                <a:ext cx="422160" cy="64068"/>
              </a:xfrm>
              <a:prstGeom prst="rect">
                <a:avLst/>
              </a:prstGeom>
              <a:solidFill>
                <a:sysClr val="window" lastClr="FFFFFF"/>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44" name="Groep 43">
                <a:extLst>
                  <a:ext uri="{FF2B5EF4-FFF2-40B4-BE49-F238E27FC236}">
                    <a16:creationId xmlns:a16="http://schemas.microsoft.com/office/drawing/2014/main" id="{FEAAC343-2689-408A-A531-8E639483F826}"/>
                  </a:ext>
                </a:extLst>
              </p:cNvPr>
              <p:cNvGrpSpPr/>
              <p:nvPr userDrawn="1"/>
            </p:nvGrpSpPr>
            <p:grpSpPr>
              <a:xfrm>
                <a:off x="-3002834" y="720303"/>
                <a:ext cx="182598" cy="143759"/>
                <a:chOff x="-3310843" y="700986"/>
                <a:chExt cx="182598" cy="143759"/>
              </a:xfrm>
            </p:grpSpPr>
            <p:grpSp>
              <p:nvGrpSpPr>
                <p:cNvPr id="86" name="Groep 85">
                  <a:extLst>
                    <a:ext uri="{FF2B5EF4-FFF2-40B4-BE49-F238E27FC236}">
                      <a16:creationId xmlns:a16="http://schemas.microsoft.com/office/drawing/2014/main" id="{FCE6E7F6-7C90-4F55-ACA9-0C7868C7B1D6}"/>
                    </a:ext>
                  </a:extLst>
                </p:cNvPr>
                <p:cNvGrpSpPr/>
                <p:nvPr userDrawn="1"/>
              </p:nvGrpSpPr>
              <p:grpSpPr>
                <a:xfrm>
                  <a:off x="-3310843" y="700986"/>
                  <a:ext cx="182598" cy="143759"/>
                  <a:chOff x="-3310843" y="700986"/>
                  <a:chExt cx="182598" cy="143759"/>
                </a:xfrm>
              </p:grpSpPr>
              <p:cxnSp>
                <p:nvCxnSpPr>
                  <p:cNvPr id="90" name="Rechte verbindingslijn 89">
                    <a:extLst>
                      <a:ext uri="{FF2B5EF4-FFF2-40B4-BE49-F238E27FC236}">
                        <a16:creationId xmlns:a16="http://schemas.microsoft.com/office/drawing/2014/main" id="{9806A91D-0A0E-4301-A95E-746D808F0C41}"/>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91" name="Rechte verbindingslijn 90">
                    <a:extLst>
                      <a:ext uri="{FF2B5EF4-FFF2-40B4-BE49-F238E27FC236}">
                        <a16:creationId xmlns:a16="http://schemas.microsoft.com/office/drawing/2014/main" id="{760361B2-E30F-4C90-88CC-A24D0E953FF4}"/>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92" name="Rechte verbindingslijn 91">
                    <a:extLst>
                      <a:ext uri="{FF2B5EF4-FFF2-40B4-BE49-F238E27FC236}">
                        <a16:creationId xmlns:a16="http://schemas.microsoft.com/office/drawing/2014/main" id="{76E25079-BEB9-492D-A18E-E92F934B0E7A}"/>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93" name="Rechte verbindingslijn 92">
                    <a:extLst>
                      <a:ext uri="{FF2B5EF4-FFF2-40B4-BE49-F238E27FC236}">
                        <a16:creationId xmlns:a16="http://schemas.microsoft.com/office/drawing/2014/main" id="{0E677B00-6355-45AC-BA7D-D9E659E71416}"/>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94" name="Rechte verbindingslijn 93">
                    <a:extLst>
                      <a:ext uri="{FF2B5EF4-FFF2-40B4-BE49-F238E27FC236}">
                        <a16:creationId xmlns:a16="http://schemas.microsoft.com/office/drawing/2014/main" id="{4AD8FB78-8FAB-4EF7-B0DD-9444E3594087}"/>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87" name="Groep 86">
                  <a:extLst>
                    <a:ext uri="{FF2B5EF4-FFF2-40B4-BE49-F238E27FC236}">
                      <a16:creationId xmlns:a16="http://schemas.microsoft.com/office/drawing/2014/main" id="{BAE10952-4DB9-4F0D-B704-9626278AD6CC}"/>
                    </a:ext>
                  </a:extLst>
                </p:cNvPr>
                <p:cNvGrpSpPr/>
                <p:nvPr userDrawn="1"/>
              </p:nvGrpSpPr>
              <p:grpSpPr>
                <a:xfrm flipH="1">
                  <a:off x="-3310774" y="735854"/>
                  <a:ext cx="88801" cy="72568"/>
                  <a:chOff x="-2091059" y="1395403"/>
                  <a:chExt cx="157316" cy="128558"/>
                </a:xfrm>
              </p:grpSpPr>
              <p:sp>
                <p:nvSpPr>
                  <p:cNvPr id="88" name="Rechthoek 87">
                    <a:extLst>
                      <a:ext uri="{FF2B5EF4-FFF2-40B4-BE49-F238E27FC236}">
                        <a16:creationId xmlns:a16="http://schemas.microsoft.com/office/drawing/2014/main" id="{355C8A71-E556-4304-BD77-F7B6C8D7A90A}"/>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89" name="Pijl: punthaak 88">
                    <a:extLst>
                      <a:ext uri="{FF2B5EF4-FFF2-40B4-BE49-F238E27FC236}">
                        <a16:creationId xmlns:a16="http://schemas.microsoft.com/office/drawing/2014/main" id="{DC1A040C-1435-44D7-A3E3-4BB7095F1843}"/>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45" name="Groep 44">
                <a:extLst>
                  <a:ext uri="{FF2B5EF4-FFF2-40B4-BE49-F238E27FC236}">
                    <a16:creationId xmlns:a16="http://schemas.microsoft.com/office/drawing/2014/main" id="{E4F09EB8-FA3D-4BBD-AD8E-EA1815A01B8D}"/>
                  </a:ext>
                </a:extLst>
              </p:cNvPr>
              <p:cNvGrpSpPr/>
              <p:nvPr userDrawn="1"/>
            </p:nvGrpSpPr>
            <p:grpSpPr>
              <a:xfrm>
                <a:off x="-3326107" y="720303"/>
                <a:ext cx="182598" cy="143759"/>
                <a:chOff x="-3634116" y="700986"/>
                <a:chExt cx="182598" cy="143759"/>
              </a:xfrm>
            </p:grpSpPr>
            <p:grpSp>
              <p:nvGrpSpPr>
                <p:cNvPr id="77" name="Groep 76">
                  <a:extLst>
                    <a:ext uri="{FF2B5EF4-FFF2-40B4-BE49-F238E27FC236}">
                      <a16:creationId xmlns:a16="http://schemas.microsoft.com/office/drawing/2014/main" id="{8B2D858B-317B-4653-A3E6-97DD85728B5D}"/>
                    </a:ext>
                  </a:extLst>
                </p:cNvPr>
                <p:cNvGrpSpPr/>
                <p:nvPr userDrawn="1"/>
              </p:nvGrpSpPr>
              <p:grpSpPr>
                <a:xfrm>
                  <a:off x="-3634116" y="700986"/>
                  <a:ext cx="182598" cy="143759"/>
                  <a:chOff x="-3634116" y="700986"/>
                  <a:chExt cx="182598" cy="143759"/>
                </a:xfrm>
              </p:grpSpPr>
              <p:cxnSp>
                <p:nvCxnSpPr>
                  <p:cNvPr id="81" name="Rechte verbindingslijn 80">
                    <a:extLst>
                      <a:ext uri="{FF2B5EF4-FFF2-40B4-BE49-F238E27FC236}">
                        <a16:creationId xmlns:a16="http://schemas.microsoft.com/office/drawing/2014/main" id="{40BB558B-734B-4B37-AF3B-16DF465E4974}"/>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82" name="Rechte verbindingslijn 81">
                    <a:extLst>
                      <a:ext uri="{FF2B5EF4-FFF2-40B4-BE49-F238E27FC236}">
                        <a16:creationId xmlns:a16="http://schemas.microsoft.com/office/drawing/2014/main" id="{F9C2CEF9-243B-445D-AA13-74BE1E0CBF96}"/>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83" name="Rechte verbindingslijn 82">
                    <a:extLst>
                      <a:ext uri="{FF2B5EF4-FFF2-40B4-BE49-F238E27FC236}">
                        <a16:creationId xmlns:a16="http://schemas.microsoft.com/office/drawing/2014/main" id="{ED1A3523-012F-4C33-AE3B-595C757A5504}"/>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84" name="Rechte verbindingslijn 83">
                    <a:extLst>
                      <a:ext uri="{FF2B5EF4-FFF2-40B4-BE49-F238E27FC236}">
                        <a16:creationId xmlns:a16="http://schemas.microsoft.com/office/drawing/2014/main" id="{5E3E8BEB-B64F-4460-92F5-6F2DE9793588}"/>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85" name="Rechte verbindingslijn 84">
                    <a:extLst>
                      <a:ext uri="{FF2B5EF4-FFF2-40B4-BE49-F238E27FC236}">
                        <a16:creationId xmlns:a16="http://schemas.microsoft.com/office/drawing/2014/main" id="{CCE7ED26-7FCC-485C-A2C5-739C84412137}"/>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78" name="Groep 77">
                  <a:extLst>
                    <a:ext uri="{FF2B5EF4-FFF2-40B4-BE49-F238E27FC236}">
                      <a16:creationId xmlns:a16="http://schemas.microsoft.com/office/drawing/2014/main" id="{B6599BA2-B309-4CD1-85C0-A15A45E6623C}"/>
                    </a:ext>
                  </a:extLst>
                </p:cNvPr>
                <p:cNvGrpSpPr/>
                <p:nvPr userDrawn="1"/>
              </p:nvGrpSpPr>
              <p:grpSpPr>
                <a:xfrm>
                  <a:off x="-3634047" y="735854"/>
                  <a:ext cx="88801" cy="72568"/>
                  <a:chOff x="-2091059" y="1395403"/>
                  <a:chExt cx="157316" cy="128558"/>
                </a:xfrm>
              </p:grpSpPr>
              <p:sp>
                <p:nvSpPr>
                  <p:cNvPr id="79" name="Rechthoek 78">
                    <a:extLst>
                      <a:ext uri="{FF2B5EF4-FFF2-40B4-BE49-F238E27FC236}">
                        <a16:creationId xmlns:a16="http://schemas.microsoft.com/office/drawing/2014/main" id="{2F319BB9-9EA6-413D-94C8-9DD533ED5C99}"/>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80" name="Pijl: punthaak 79">
                    <a:extLst>
                      <a:ext uri="{FF2B5EF4-FFF2-40B4-BE49-F238E27FC236}">
                        <a16:creationId xmlns:a16="http://schemas.microsoft.com/office/drawing/2014/main" id="{35A42A0A-D560-4F80-B1C2-C28ACF0BC5C0}"/>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cxnSp>
            <p:nvCxnSpPr>
              <p:cNvPr id="46" name="Rechte verbindingslijn 45">
                <a:extLst>
                  <a:ext uri="{FF2B5EF4-FFF2-40B4-BE49-F238E27FC236}">
                    <a16:creationId xmlns:a16="http://schemas.microsoft.com/office/drawing/2014/main" id="{7DA5EA85-8419-4CBE-9952-06AAA187AFBD}"/>
                  </a:ext>
                </a:extLst>
              </p:cNvPr>
              <p:cNvCxnSpPr>
                <a:cxnSpLocks/>
              </p:cNvCxnSpPr>
              <p:nvPr userDrawn="1"/>
            </p:nvCxnSpPr>
            <p:spPr>
              <a:xfrm flipV="1">
                <a:off x="-3136454" y="523622"/>
                <a:ext cx="720437" cy="188422"/>
              </a:xfrm>
              <a:prstGeom prst="line">
                <a:avLst/>
              </a:prstGeom>
              <a:noFill/>
              <a:ln w="19050" cap="rnd" cmpd="sng" algn="ctr">
                <a:solidFill>
                  <a:srgbClr val="303E48"/>
                </a:solidFill>
                <a:prstDash val="solid"/>
                <a:headEnd type="oval"/>
              </a:ln>
              <a:effectLst/>
            </p:spPr>
          </p:cxnSp>
          <p:cxnSp>
            <p:nvCxnSpPr>
              <p:cNvPr id="47" name="Rechte verbindingslijn 46">
                <a:extLst>
                  <a:ext uri="{FF2B5EF4-FFF2-40B4-BE49-F238E27FC236}">
                    <a16:creationId xmlns:a16="http://schemas.microsoft.com/office/drawing/2014/main" id="{7E7118D0-420E-444A-97FD-DCA393422563}"/>
                  </a:ext>
                </a:extLst>
              </p:cNvPr>
              <p:cNvCxnSpPr>
                <a:cxnSpLocks/>
              </p:cNvCxnSpPr>
              <p:nvPr userDrawn="1"/>
            </p:nvCxnSpPr>
            <p:spPr>
              <a:xfrm>
                <a:off x="-2820570" y="712044"/>
                <a:ext cx="399011" cy="238298"/>
              </a:xfrm>
              <a:prstGeom prst="line">
                <a:avLst/>
              </a:prstGeom>
              <a:noFill/>
              <a:ln w="19050" cap="rnd" cmpd="sng" algn="ctr">
                <a:solidFill>
                  <a:srgbClr val="303E48"/>
                </a:solidFill>
                <a:prstDash val="solid"/>
                <a:headEnd type="oval"/>
              </a:ln>
              <a:effectLst/>
            </p:spPr>
          </p:cxnSp>
          <p:grpSp>
            <p:nvGrpSpPr>
              <p:cNvPr id="48" name="Groep 47">
                <a:extLst>
                  <a:ext uri="{FF2B5EF4-FFF2-40B4-BE49-F238E27FC236}">
                    <a16:creationId xmlns:a16="http://schemas.microsoft.com/office/drawing/2014/main" id="{A95738D1-ACE8-4E42-94DA-BC79947A4A84}"/>
                  </a:ext>
                </a:extLst>
              </p:cNvPr>
              <p:cNvGrpSpPr/>
              <p:nvPr userDrawn="1"/>
            </p:nvGrpSpPr>
            <p:grpSpPr>
              <a:xfrm>
                <a:off x="-2425037" y="370226"/>
                <a:ext cx="357690" cy="330595"/>
                <a:chOff x="-2721817" y="347336"/>
                <a:chExt cx="432805" cy="400021"/>
              </a:xfrm>
            </p:grpSpPr>
            <p:sp>
              <p:nvSpPr>
                <p:cNvPr id="66" name="Rechthoek 65">
                  <a:extLst>
                    <a:ext uri="{FF2B5EF4-FFF2-40B4-BE49-F238E27FC236}">
                      <a16:creationId xmlns:a16="http://schemas.microsoft.com/office/drawing/2014/main" id="{EE78C2A0-E7CE-4009-B9B1-D18CB9990F47}"/>
                    </a:ext>
                  </a:extLst>
                </p:cNvPr>
                <p:cNvSpPr/>
                <p:nvPr userDrawn="1"/>
              </p:nvSpPr>
              <p:spPr>
                <a:xfrm>
                  <a:off x="-2721817" y="347336"/>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67" name="Groep 66">
                  <a:extLst>
                    <a:ext uri="{FF2B5EF4-FFF2-40B4-BE49-F238E27FC236}">
                      <a16:creationId xmlns:a16="http://schemas.microsoft.com/office/drawing/2014/main" id="{A90D47AB-7395-45A8-96F8-B8DD94818F7D}"/>
                    </a:ext>
                  </a:extLst>
                </p:cNvPr>
                <p:cNvGrpSpPr/>
                <p:nvPr userDrawn="1"/>
              </p:nvGrpSpPr>
              <p:grpSpPr>
                <a:xfrm>
                  <a:off x="-2652453" y="431583"/>
                  <a:ext cx="294076" cy="231526"/>
                  <a:chOff x="-3634116" y="700986"/>
                  <a:chExt cx="182598" cy="143759"/>
                </a:xfrm>
              </p:grpSpPr>
              <p:grpSp>
                <p:nvGrpSpPr>
                  <p:cNvPr id="68" name="Groep 67">
                    <a:extLst>
                      <a:ext uri="{FF2B5EF4-FFF2-40B4-BE49-F238E27FC236}">
                        <a16:creationId xmlns:a16="http://schemas.microsoft.com/office/drawing/2014/main" id="{4D8CC399-0231-4FCC-ABB3-F94CA277364C}"/>
                      </a:ext>
                    </a:extLst>
                  </p:cNvPr>
                  <p:cNvGrpSpPr/>
                  <p:nvPr userDrawn="1"/>
                </p:nvGrpSpPr>
                <p:grpSpPr>
                  <a:xfrm>
                    <a:off x="-3634116" y="700986"/>
                    <a:ext cx="182598" cy="143759"/>
                    <a:chOff x="-3634116" y="700986"/>
                    <a:chExt cx="182598" cy="143759"/>
                  </a:xfrm>
                </p:grpSpPr>
                <p:cxnSp>
                  <p:nvCxnSpPr>
                    <p:cNvPr id="72" name="Rechte verbindingslijn 71">
                      <a:extLst>
                        <a:ext uri="{FF2B5EF4-FFF2-40B4-BE49-F238E27FC236}">
                          <a16:creationId xmlns:a16="http://schemas.microsoft.com/office/drawing/2014/main" id="{C87A2275-9C34-41DD-8387-C4609D56D7A6}"/>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73" name="Rechte verbindingslijn 72">
                      <a:extLst>
                        <a:ext uri="{FF2B5EF4-FFF2-40B4-BE49-F238E27FC236}">
                          <a16:creationId xmlns:a16="http://schemas.microsoft.com/office/drawing/2014/main" id="{458C314C-A65E-4D5C-A362-2E47EF4A2FBA}"/>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74" name="Rechte verbindingslijn 73">
                      <a:extLst>
                        <a:ext uri="{FF2B5EF4-FFF2-40B4-BE49-F238E27FC236}">
                          <a16:creationId xmlns:a16="http://schemas.microsoft.com/office/drawing/2014/main" id="{E587B36B-FFDF-4271-9214-575912C79C0D}"/>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75" name="Rechte verbindingslijn 74">
                      <a:extLst>
                        <a:ext uri="{FF2B5EF4-FFF2-40B4-BE49-F238E27FC236}">
                          <a16:creationId xmlns:a16="http://schemas.microsoft.com/office/drawing/2014/main" id="{AAD47B39-6148-4B95-89C7-FF0E6E521FF7}"/>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76" name="Rechte verbindingslijn 75">
                      <a:extLst>
                        <a:ext uri="{FF2B5EF4-FFF2-40B4-BE49-F238E27FC236}">
                          <a16:creationId xmlns:a16="http://schemas.microsoft.com/office/drawing/2014/main" id="{27D1F675-C81A-424C-9DA9-F3E69FF44279}"/>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69" name="Groep 68">
                    <a:extLst>
                      <a:ext uri="{FF2B5EF4-FFF2-40B4-BE49-F238E27FC236}">
                        <a16:creationId xmlns:a16="http://schemas.microsoft.com/office/drawing/2014/main" id="{0582477A-42D1-4C79-B667-53AEA4444913}"/>
                      </a:ext>
                    </a:extLst>
                  </p:cNvPr>
                  <p:cNvGrpSpPr/>
                  <p:nvPr userDrawn="1"/>
                </p:nvGrpSpPr>
                <p:grpSpPr>
                  <a:xfrm>
                    <a:off x="-3634047" y="735854"/>
                    <a:ext cx="88801" cy="72568"/>
                    <a:chOff x="-2091059" y="1395403"/>
                    <a:chExt cx="157316" cy="128558"/>
                  </a:xfrm>
                </p:grpSpPr>
                <p:sp>
                  <p:nvSpPr>
                    <p:cNvPr id="70" name="Rechthoek 69">
                      <a:extLst>
                        <a:ext uri="{FF2B5EF4-FFF2-40B4-BE49-F238E27FC236}">
                          <a16:creationId xmlns:a16="http://schemas.microsoft.com/office/drawing/2014/main" id="{071D1FB4-9785-4B75-8449-25E5FF2C8C87}"/>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71" name="Pijl: punthaak 70">
                      <a:extLst>
                        <a:ext uri="{FF2B5EF4-FFF2-40B4-BE49-F238E27FC236}">
                          <a16:creationId xmlns:a16="http://schemas.microsoft.com/office/drawing/2014/main" id="{A8935417-3A24-4451-B28A-2CC5B8BC3C87}"/>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grpSp>
            <p:nvGrpSpPr>
              <p:cNvPr id="49" name="Groep 48">
                <a:extLst>
                  <a:ext uri="{FF2B5EF4-FFF2-40B4-BE49-F238E27FC236}">
                    <a16:creationId xmlns:a16="http://schemas.microsoft.com/office/drawing/2014/main" id="{E6AAB73F-4935-43F9-9D76-A96DD6F81910}"/>
                  </a:ext>
                </a:extLst>
              </p:cNvPr>
              <p:cNvGrpSpPr/>
              <p:nvPr userDrawn="1"/>
            </p:nvGrpSpPr>
            <p:grpSpPr>
              <a:xfrm>
                <a:off x="-2425037" y="781500"/>
                <a:ext cx="357690" cy="330595"/>
                <a:chOff x="-2721817" y="782525"/>
                <a:chExt cx="432805" cy="400021"/>
              </a:xfrm>
            </p:grpSpPr>
            <p:sp>
              <p:nvSpPr>
                <p:cNvPr id="52" name="Rechthoek 51">
                  <a:extLst>
                    <a:ext uri="{FF2B5EF4-FFF2-40B4-BE49-F238E27FC236}">
                      <a16:creationId xmlns:a16="http://schemas.microsoft.com/office/drawing/2014/main" id="{4660737E-6257-4ECE-A8D3-3814A335D04C}"/>
                    </a:ext>
                  </a:extLst>
                </p:cNvPr>
                <p:cNvSpPr/>
                <p:nvPr userDrawn="1"/>
              </p:nvSpPr>
              <p:spPr>
                <a:xfrm>
                  <a:off x="-2721817" y="782525"/>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54" name="Groep 53">
                  <a:extLst>
                    <a:ext uri="{FF2B5EF4-FFF2-40B4-BE49-F238E27FC236}">
                      <a16:creationId xmlns:a16="http://schemas.microsoft.com/office/drawing/2014/main" id="{3AAF5D44-5774-4EDC-B6DC-AAACA3B5A6F4}"/>
                    </a:ext>
                  </a:extLst>
                </p:cNvPr>
                <p:cNvGrpSpPr/>
                <p:nvPr userDrawn="1"/>
              </p:nvGrpSpPr>
              <p:grpSpPr>
                <a:xfrm>
                  <a:off x="-2652453" y="866772"/>
                  <a:ext cx="294076" cy="231526"/>
                  <a:chOff x="-3310843" y="700986"/>
                  <a:chExt cx="182598" cy="143759"/>
                </a:xfrm>
              </p:grpSpPr>
              <p:grpSp>
                <p:nvGrpSpPr>
                  <p:cNvPr id="55" name="Groep 54">
                    <a:extLst>
                      <a:ext uri="{FF2B5EF4-FFF2-40B4-BE49-F238E27FC236}">
                        <a16:creationId xmlns:a16="http://schemas.microsoft.com/office/drawing/2014/main" id="{1FD97597-DFF2-4341-8A61-3FC8FD29AF0C}"/>
                      </a:ext>
                    </a:extLst>
                  </p:cNvPr>
                  <p:cNvGrpSpPr/>
                  <p:nvPr userDrawn="1"/>
                </p:nvGrpSpPr>
                <p:grpSpPr>
                  <a:xfrm>
                    <a:off x="-3310843" y="700986"/>
                    <a:ext cx="182598" cy="143759"/>
                    <a:chOff x="-3310843" y="700986"/>
                    <a:chExt cx="182598" cy="143759"/>
                  </a:xfrm>
                </p:grpSpPr>
                <p:cxnSp>
                  <p:nvCxnSpPr>
                    <p:cNvPr id="59" name="Rechte verbindingslijn 58">
                      <a:extLst>
                        <a:ext uri="{FF2B5EF4-FFF2-40B4-BE49-F238E27FC236}">
                          <a16:creationId xmlns:a16="http://schemas.microsoft.com/office/drawing/2014/main" id="{DEC53567-32BB-4D55-BDDF-1D016DE4656E}"/>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60" name="Rechte verbindingslijn 59">
                      <a:extLst>
                        <a:ext uri="{FF2B5EF4-FFF2-40B4-BE49-F238E27FC236}">
                          <a16:creationId xmlns:a16="http://schemas.microsoft.com/office/drawing/2014/main" id="{D1220A09-9960-4965-AACA-CDABBD37697B}"/>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61" name="Rechte verbindingslijn 60">
                      <a:extLst>
                        <a:ext uri="{FF2B5EF4-FFF2-40B4-BE49-F238E27FC236}">
                          <a16:creationId xmlns:a16="http://schemas.microsoft.com/office/drawing/2014/main" id="{80A2DB8A-963E-446D-BB76-4B2A068F092E}"/>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63" name="Rechte verbindingslijn 62">
                      <a:extLst>
                        <a:ext uri="{FF2B5EF4-FFF2-40B4-BE49-F238E27FC236}">
                          <a16:creationId xmlns:a16="http://schemas.microsoft.com/office/drawing/2014/main" id="{4EF34408-966C-495C-AA5B-466D0BAFEBC7}"/>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65" name="Rechte verbindingslijn 64">
                      <a:extLst>
                        <a:ext uri="{FF2B5EF4-FFF2-40B4-BE49-F238E27FC236}">
                          <a16:creationId xmlns:a16="http://schemas.microsoft.com/office/drawing/2014/main" id="{B943A88F-EBFC-4C31-9D50-112409DE337E}"/>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56" name="Groep 55">
                    <a:extLst>
                      <a:ext uri="{FF2B5EF4-FFF2-40B4-BE49-F238E27FC236}">
                        <a16:creationId xmlns:a16="http://schemas.microsoft.com/office/drawing/2014/main" id="{FC109F63-403C-4C8D-AA43-1CD6B2AC64B8}"/>
                      </a:ext>
                    </a:extLst>
                  </p:cNvPr>
                  <p:cNvGrpSpPr/>
                  <p:nvPr userDrawn="1"/>
                </p:nvGrpSpPr>
                <p:grpSpPr>
                  <a:xfrm flipH="1">
                    <a:off x="-3310774" y="735854"/>
                    <a:ext cx="88801" cy="72568"/>
                    <a:chOff x="-2091059" y="1395403"/>
                    <a:chExt cx="157316" cy="128558"/>
                  </a:xfrm>
                </p:grpSpPr>
                <p:sp>
                  <p:nvSpPr>
                    <p:cNvPr id="57" name="Rechthoek 56">
                      <a:extLst>
                        <a:ext uri="{FF2B5EF4-FFF2-40B4-BE49-F238E27FC236}">
                          <a16:creationId xmlns:a16="http://schemas.microsoft.com/office/drawing/2014/main" id="{A2DF29B8-8D14-412E-84E2-7FA817A3B71A}"/>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58" name="Pijl: punthaak 57">
                      <a:extLst>
                        <a:ext uri="{FF2B5EF4-FFF2-40B4-BE49-F238E27FC236}">
                          <a16:creationId xmlns:a16="http://schemas.microsoft.com/office/drawing/2014/main" id="{2BE20BEF-02FC-4FE9-9AF8-28EA19FB0003}"/>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sp>
            <p:nvSpPr>
              <p:cNvPr id="50" name="Rechthoek 49">
                <a:extLst>
                  <a:ext uri="{FF2B5EF4-FFF2-40B4-BE49-F238E27FC236}">
                    <a16:creationId xmlns:a16="http://schemas.microsoft.com/office/drawing/2014/main" id="{B3FC52CA-AFC5-4583-9565-3C4FEC8D89CF}"/>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up</a:t>
                </a:r>
              </a:p>
            </p:txBody>
          </p:sp>
          <p:sp>
            <p:nvSpPr>
              <p:cNvPr id="51" name="Rechthoek 50">
                <a:extLst>
                  <a:ext uri="{FF2B5EF4-FFF2-40B4-BE49-F238E27FC236}">
                    <a16:creationId xmlns:a16="http://schemas.microsoft.com/office/drawing/2014/main" id="{6AE57E0D-5EAA-43DE-A337-4299C84FE02E}"/>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down</a:t>
                </a:r>
              </a:p>
            </p:txBody>
          </p:sp>
        </p:grpSp>
        <p:cxnSp>
          <p:nvCxnSpPr>
            <p:cNvPr id="23" name="Rechte verbindingslijn 22">
              <a:extLst>
                <a:ext uri="{FF2B5EF4-FFF2-40B4-BE49-F238E27FC236}">
                  <a16:creationId xmlns:a16="http://schemas.microsoft.com/office/drawing/2014/main" id="{C2F11981-AC54-4476-BD34-5F670ECF9A52}"/>
                </a:ext>
              </a:extLst>
            </p:cNvPr>
            <p:cNvCxnSpPr>
              <a:cxnSpLocks/>
            </p:cNvCxnSpPr>
            <p:nvPr userDrawn="1"/>
          </p:nvCxnSpPr>
          <p:spPr>
            <a:xfrm>
              <a:off x="-3419346" y="1020931"/>
              <a:ext cx="3176013" cy="0"/>
            </a:xfrm>
            <a:prstGeom prst="line">
              <a:avLst/>
            </a:prstGeom>
            <a:noFill/>
            <a:ln w="3175" cap="flat" cmpd="sng" algn="ctr">
              <a:solidFill>
                <a:srgbClr val="303E48"/>
              </a:solidFill>
              <a:prstDash val="solid"/>
            </a:ln>
            <a:effectLst/>
          </p:spPr>
        </p:cxnSp>
        <p:sp>
          <p:nvSpPr>
            <p:cNvPr id="24" name="Rechthoek 23">
              <a:extLst>
                <a:ext uri="{FF2B5EF4-FFF2-40B4-BE49-F238E27FC236}">
                  <a16:creationId xmlns:a16="http://schemas.microsoft.com/office/drawing/2014/main" id="{486BD5AE-3130-45B8-947E-412D168DA196}"/>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rgbClr val="303E48"/>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Bullet</a:t>
              </a:r>
            </a:p>
          </p:txBody>
        </p:sp>
        <p:sp>
          <p:nvSpPr>
            <p:cNvPr id="25" name="Ovaal 24">
              <a:extLst>
                <a:ext uri="{FF2B5EF4-FFF2-40B4-BE49-F238E27FC236}">
                  <a16:creationId xmlns:a16="http://schemas.microsoft.com/office/drawing/2014/main" id="{0E02C67D-5808-4FA4-958C-2BC0752A417B}"/>
                </a:ext>
              </a:extLst>
            </p:cNvPr>
            <p:cNvSpPr/>
            <p:nvPr userDrawn="1"/>
          </p:nvSpPr>
          <p:spPr>
            <a:xfrm>
              <a:off x="-3425006" y="2091065"/>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27" name="Rechthoek 26">
              <a:extLst>
                <a:ext uri="{FF2B5EF4-FFF2-40B4-BE49-F238E27FC236}">
                  <a16:creationId xmlns:a16="http://schemas.microsoft.com/office/drawing/2014/main" id="{3396B5F0-AD3E-4DE9-847C-33F2571D8445}"/>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1950" marR="0" lvl="0" indent="-180975" defTabSz="914400" eaLnBrk="1" fontAlgn="auto" latinLnBrk="0" hangingPunct="1">
                <a:lnSpc>
                  <a:spcPct val="90000"/>
                </a:lnSpc>
                <a:spcBef>
                  <a:spcPts val="600"/>
                </a:spcBef>
                <a:spcAft>
                  <a:spcPts val="600"/>
                </a:spcAft>
                <a:buClr>
                  <a:srgbClr val="0096A5"/>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#1</a:t>
              </a:r>
            </a:p>
          </p:txBody>
        </p:sp>
        <p:sp>
          <p:nvSpPr>
            <p:cNvPr id="28" name="Ovaal 27">
              <a:extLst>
                <a:ext uri="{FF2B5EF4-FFF2-40B4-BE49-F238E27FC236}">
                  <a16:creationId xmlns:a16="http://schemas.microsoft.com/office/drawing/2014/main" id="{E460825A-4AAE-419E-860B-D3A9EE7C2949}"/>
                </a:ext>
              </a:extLst>
            </p:cNvPr>
            <p:cNvSpPr/>
            <p:nvPr userDrawn="1"/>
          </p:nvSpPr>
          <p:spPr>
            <a:xfrm>
              <a:off x="-3425006" y="246524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29" name="Rechthoek 28">
              <a:extLst>
                <a:ext uri="{FF2B5EF4-FFF2-40B4-BE49-F238E27FC236}">
                  <a16:creationId xmlns:a16="http://schemas.microsoft.com/office/drawing/2014/main" id="{4713D316-EC8E-48A7-ABD2-13A12A68C7C0}"/>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542925" marR="0" lvl="0" indent="-180975" defTabSz="914400" eaLnBrk="1" fontAlgn="auto" latinLnBrk="0" hangingPunct="1">
                <a:lnSpc>
                  <a:spcPct val="90000"/>
                </a:lnSpc>
                <a:spcBef>
                  <a:spcPts val="600"/>
                </a:spcBef>
                <a:spcAft>
                  <a:spcPts val="600"/>
                </a:spcAft>
                <a:buClr>
                  <a:srgbClr val="00BBD3"/>
                </a:buClr>
                <a:buSzTx/>
                <a:buFont typeface="Open Sans" panose="020B0606030504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#2</a:t>
              </a:r>
            </a:p>
          </p:txBody>
        </p:sp>
        <p:sp>
          <p:nvSpPr>
            <p:cNvPr id="30" name="Ovaal 29">
              <a:extLst>
                <a:ext uri="{FF2B5EF4-FFF2-40B4-BE49-F238E27FC236}">
                  <a16:creationId xmlns:a16="http://schemas.microsoft.com/office/drawing/2014/main" id="{2EC5F7B8-3130-4C5F-8441-41415848AF5B}"/>
                </a:ext>
              </a:extLst>
            </p:cNvPr>
            <p:cNvSpPr/>
            <p:nvPr userDrawn="1"/>
          </p:nvSpPr>
          <p:spPr>
            <a:xfrm>
              <a:off x="-3425006" y="283788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31" name="Rechthoek 30">
              <a:extLst>
                <a:ext uri="{FF2B5EF4-FFF2-40B4-BE49-F238E27FC236}">
                  <a16:creationId xmlns:a16="http://schemas.microsoft.com/office/drawing/2014/main" id="{BCD43665-6673-4EFD-85D2-EAD1D1358519}"/>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Plain text</a:t>
              </a:r>
            </a:p>
          </p:txBody>
        </p:sp>
        <p:sp>
          <p:nvSpPr>
            <p:cNvPr id="32" name="Ovaal 31">
              <a:extLst>
                <a:ext uri="{FF2B5EF4-FFF2-40B4-BE49-F238E27FC236}">
                  <a16:creationId xmlns:a16="http://schemas.microsoft.com/office/drawing/2014/main" id="{D3CE769D-3898-4B46-8087-3675C2CEBA0E}"/>
                </a:ext>
              </a:extLst>
            </p:cNvPr>
            <p:cNvSpPr/>
            <p:nvPr userDrawn="1"/>
          </p:nvSpPr>
          <p:spPr>
            <a:xfrm>
              <a:off x="-3425006" y="3221492"/>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5</a:t>
              </a:r>
            </a:p>
          </p:txBody>
        </p:sp>
        <p:sp>
          <p:nvSpPr>
            <p:cNvPr id="33" name="Rechthoek 32">
              <a:extLst>
                <a:ext uri="{FF2B5EF4-FFF2-40B4-BE49-F238E27FC236}">
                  <a16:creationId xmlns:a16="http://schemas.microsoft.com/office/drawing/2014/main" id="{5E31D388-ACB2-4B18-82B4-E6DECCF3A22D}"/>
                </a:ext>
              </a:extLst>
            </p:cNvPr>
            <p:cNvSpPr/>
            <p:nvPr userDrawn="1"/>
          </p:nvSpPr>
          <p:spPr>
            <a:xfrm>
              <a:off x="-3059324" y="3221491"/>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Header</a:t>
              </a:r>
            </a:p>
          </p:txBody>
        </p:sp>
        <p:cxnSp>
          <p:nvCxnSpPr>
            <p:cNvPr id="34" name="Rechte verbindingslijn 33">
              <a:extLst>
                <a:ext uri="{FF2B5EF4-FFF2-40B4-BE49-F238E27FC236}">
                  <a16:creationId xmlns:a16="http://schemas.microsoft.com/office/drawing/2014/main" id="{DB8F64A1-7AAC-441B-B33D-C205834DBCED}"/>
                </a:ext>
              </a:extLst>
            </p:cNvPr>
            <p:cNvCxnSpPr>
              <a:cxnSpLocks/>
            </p:cNvCxnSpPr>
            <p:nvPr userDrawn="1"/>
          </p:nvCxnSpPr>
          <p:spPr>
            <a:xfrm>
              <a:off x="-3419346" y="3585498"/>
              <a:ext cx="3176013" cy="0"/>
            </a:xfrm>
            <a:prstGeom prst="line">
              <a:avLst/>
            </a:prstGeom>
            <a:noFill/>
            <a:ln w="3175" cap="flat" cmpd="sng" algn="ctr">
              <a:solidFill>
                <a:srgbClr val="303E48"/>
              </a:solidFill>
              <a:prstDash val="solid"/>
            </a:ln>
            <a:effectLst/>
          </p:spPr>
        </p:cxnSp>
        <p:grpSp>
          <p:nvGrpSpPr>
            <p:cNvPr id="35" name="Meer informatie">
              <a:extLst>
                <a:ext uri="{FF2B5EF4-FFF2-40B4-BE49-F238E27FC236}">
                  <a16:creationId xmlns:a16="http://schemas.microsoft.com/office/drawing/2014/main" id="{F3359FFA-1F54-49B5-94E3-1856ED4C0292}"/>
                </a:ext>
              </a:extLst>
            </p:cNvPr>
            <p:cNvGrpSpPr/>
            <p:nvPr userDrawn="1"/>
          </p:nvGrpSpPr>
          <p:grpSpPr>
            <a:xfrm>
              <a:off x="-3421298" y="3713747"/>
              <a:ext cx="3178515" cy="783273"/>
              <a:chOff x="-3741486" y="3359148"/>
              <a:chExt cx="3178515" cy="783273"/>
            </a:xfrm>
          </p:grpSpPr>
          <p:sp>
            <p:nvSpPr>
              <p:cNvPr id="37" name="Freeform 101">
                <a:extLst>
                  <a:ext uri="{FF2B5EF4-FFF2-40B4-BE49-F238E27FC236}">
                    <a16:creationId xmlns:a16="http://schemas.microsoft.com/office/drawing/2014/main" id="{299C9459-A62F-4EF5-A21E-BB876EE59642}"/>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38" name="Rechthoek 37">
                <a:extLst>
                  <a:ext uri="{FF2B5EF4-FFF2-40B4-BE49-F238E27FC236}">
                    <a16:creationId xmlns:a16="http://schemas.microsoft.com/office/drawing/2014/main" id="{A89DCD38-CAD8-4ADD-AF76-B7BB33FA0938}"/>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39" name="Rechte verbindingslijn 38">
                <a:extLst>
                  <a:ext uri="{FF2B5EF4-FFF2-40B4-BE49-F238E27FC236}">
                    <a16:creationId xmlns:a16="http://schemas.microsoft.com/office/drawing/2014/main" id="{8BB5C73D-EEC1-4F6D-8646-FDD45C131F6C}"/>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36" name="Rechthoek 35">
              <a:extLst>
                <a:ext uri="{FF2B5EF4-FFF2-40B4-BE49-F238E27FC236}">
                  <a16:creationId xmlns:a16="http://schemas.microsoft.com/office/drawing/2014/main" id="{649831A4-CDC8-4C48-B0E5-64F87782505B}"/>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Under the tab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use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list level-buttons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as pictured above, to choose a text level.Choose from:</a:t>
              </a:r>
            </a:p>
          </p:txBody>
        </p:sp>
      </p:grpSp>
      <p:grpSp>
        <p:nvGrpSpPr>
          <p:cNvPr id="95" name="Instruction">
            <a:extLst>
              <a:ext uri="{FF2B5EF4-FFF2-40B4-BE49-F238E27FC236}">
                <a16:creationId xmlns:a16="http://schemas.microsoft.com/office/drawing/2014/main" id="{A16F3ACA-1B2E-46A5-8037-2C3389028948}"/>
              </a:ext>
            </a:extLst>
          </p:cNvPr>
          <p:cNvGrpSpPr/>
          <p:nvPr userDrawn="1"/>
        </p:nvGrpSpPr>
        <p:grpSpPr>
          <a:xfrm>
            <a:off x="12391602" y="0"/>
            <a:ext cx="3183678" cy="5229113"/>
            <a:chOff x="12391601" y="0"/>
            <a:chExt cx="3183678" cy="5229113"/>
          </a:xfrm>
        </p:grpSpPr>
        <p:grpSp>
          <p:nvGrpSpPr>
            <p:cNvPr id="96" name="Meer informatie">
              <a:extLst>
                <a:ext uri="{FF2B5EF4-FFF2-40B4-BE49-F238E27FC236}">
                  <a16:creationId xmlns:a16="http://schemas.microsoft.com/office/drawing/2014/main" id="{111952E3-D832-4EB5-8C9D-01C910EC98C8}"/>
                </a:ext>
              </a:extLst>
            </p:cNvPr>
            <p:cNvGrpSpPr/>
            <p:nvPr userDrawn="1"/>
          </p:nvGrpSpPr>
          <p:grpSpPr>
            <a:xfrm>
              <a:off x="12396764" y="4445840"/>
              <a:ext cx="3178515" cy="783273"/>
              <a:chOff x="-3741486" y="3386444"/>
              <a:chExt cx="3178515" cy="783273"/>
            </a:xfrm>
          </p:grpSpPr>
          <p:sp>
            <p:nvSpPr>
              <p:cNvPr id="142" name="Freeform 101">
                <a:extLst>
                  <a:ext uri="{FF2B5EF4-FFF2-40B4-BE49-F238E27FC236}">
                    <a16:creationId xmlns:a16="http://schemas.microsoft.com/office/drawing/2014/main" id="{EAA0891A-FBAC-452F-9980-884E9F231F82}"/>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143" name="Rechthoek 142">
                <a:extLst>
                  <a:ext uri="{FF2B5EF4-FFF2-40B4-BE49-F238E27FC236}">
                    <a16:creationId xmlns:a16="http://schemas.microsoft.com/office/drawing/2014/main" id="{73F8EAB5-18B3-49F8-A477-10FBB58FA84B}"/>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144" name="Rechte verbindingslijn 143">
                <a:extLst>
                  <a:ext uri="{FF2B5EF4-FFF2-40B4-BE49-F238E27FC236}">
                    <a16:creationId xmlns:a16="http://schemas.microsoft.com/office/drawing/2014/main" id="{FE4DE01C-FA2B-47BD-8FEF-E5DFDC57D9B2}"/>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97" name="Rechthoek 96">
              <a:extLst>
                <a:ext uri="{FF2B5EF4-FFF2-40B4-BE49-F238E27FC236}">
                  <a16:creationId xmlns:a16="http://schemas.microsoft.com/office/drawing/2014/main" id="{73CE28E1-9027-496C-B348-75B806BF8F9B}"/>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Insert/change image</a:t>
              </a:r>
            </a:p>
          </p:txBody>
        </p:sp>
        <p:sp>
          <p:nvSpPr>
            <p:cNvPr id="98" name="Ovaal 97">
              <a:extLst>
                <a:ext uri="{FF2B5EF4-FFF2-40B4-BE49-F238E27FC236}">
                  <a16:creationId xmlns:a16="http://schemas.microsoft.com/office/drawing/2014/main" id="{4950A104-29D1-4044-AD2E-2502AAE7DB10}"/>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99" name="Rechte verbindingslijn 98">
              <a:extLst>
                <a:ext uri="{FF2B5EF4-FFF2-40B4-BE49-F238E27FC236}">
                  <a16:creationId xmlns:a16="http://schemas.microsoft.com/office/drawing/2014/main" id="{3CCC00BD-1175-4A3D-BA9F-59B0A2F121AA}"/>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100" name="Rechte verbindingslijn 99">
              <a:extLst>
                <a:ext uri="{FF2B5EF4-FFF2-40B4-BE49-F238E27FC236}">
                  <a16:creationId xmlns:a16="http://schemas.microsoft.com/office/drawing/2014/main" id="{EAD2E44D-2CAB-40E7-99CD-EBCB061955B8}"/>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101" name="Rechthoek 100">
              <a:extLst>
                <a:ext uri="{FF2B5EF4-FFF2-40B4-BE49-F238E27FC236}">
                  <a16:creationId xmlns:a16="http://schemas.microsoft.com/office/drawing/2014/main" id="{9F11614C-ADC4-4B28-A5D3-C1F0577798C1}"/>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02" name="Rechte verbindingslijn 101">
              <a:extLst>
                <a:ext uri="{FF2B5EF4-FFF2-40B4-BE49-F238E27FC236}">
                  <a16:creationId xmlns:a16="http://schemas.microsoft.com/office/drawing/2014/main" id="{E09B3B9B-2F73-4534-AE19-F6A8FAD1689A}"/>
                </a:ext>
              </a:extLst>
            </p:cNvPr>
            <p:cNvCxnSpPr>
              <a:cxnSpLocks/>
            </p:cNvCxnSpPr>
            <p:nvPr userDrawn="1"/>
          </p:nvCxnSpPr>
          <p:spPr>
            <a:xfrm>
              <a:off x="12397261" y="4327957"/>
              <a:ext cx="3178017" cy="0"/>
            </a:xfrm>
            <a:prstGeom prst="line">
              <a:avLst/>
            </a:prstGeom>
            <a:noFill/>
            <a:ln w="3175" cap="flat" cmpd="sng" algn="ctr">
              <a:solidFill>
                <a:srgbClr val="303E48"/>
              </a:solidFill>
              <a:prstDash val="solid"/>
            </a:ln>
            <a:effectLst/>
          </p:spPr>
        </p:cxnSp>
        <p:sp>
          <p:nvSpPr>
            <p:cNvPr id="103" name="Ovaal 102">
              <a:extLst>
                <a:ext uri="{FF2B5EF4-FFF2-40B4-BE49-F238E27FC236}">
                  <a16:creationId xmlns:a16="http://schemas.microsoft.com/office/drawing/2014/main" id="{084773D8-E0B4-47D5-9EC0-CAD352B85C99}"/>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104" name="Rechthoek 103">
              <a:extLst>
                <a:ext uri="{FF2B5EF4-FFF2-40B4-BE49-F238E27FC236}">
                  <a16:creationId xmlns:a16="http://schemas.microsoft.com/office/drawing/2014/main" id="{F445BB9E-0323-40E4-8B81-E31B7C535347}"/>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grpSp>
          <p:nvGrpSpPr>
            <p:cNvPr id="105" name="Groep 104">
              <a:extLst>
                <a:ext uri="{FF2B5EF4-FFF2-40B4-BE49-F238E27FC236}">
                  <a16:creationId xmlns:a16="http://schemas.microsoft.com/office/drawing/2014/main" id="{316C2326-E6EB-4B18-9885-A5A067CD0B0A}"/>
                </a:ext>
              </a:extLst>
            </p:cNvPr>
            <p:cNvGrpSpPr/>
            <p:nvPr userDrawn="1"/>
          </p:nvGrpSpPr>
          <p:grpSpPr>
            <a:xfrm>
              <a:off x="12757282" y="2184550"/>
              <a:ext cx="825500" cy="209550"/>
              <a:chOff x="13504624" y="2482850"/>
              <a:chExt cx="825500" cy="209550"/>
            </a:xfrm>
          </p:grpSpPr>
          <p:sp>
            <p:nvSpPr>
              <p:cNvPr id="139" name="Rechthoek 138">
                <a:extLst>
                  <a:ext uri="{FF2B5EF4-FFF2-40B4-BE49-F238E27FC236}">
                    <a16:creationId xmlns:a16="http://schemas.microsoft.com/office/drawing/2014/main" id="{5A81DC6A-7384-47D6-92AA-D67D45553DF7}"/>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140" name="Rechte verbindingslijn 139">
                <a:extLst>
                  <a:ext uri="{FF2B5EF4-FFF2-40B4-BE49-F238E27FC236}">
                    <a16:creationId xmlns:a16="http://schemas.microsoft.com/office/drawing/2014/main" id="{A5278153-88B2-463D-BDD3-416C2D1CBB22}"/>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41" name="Gelijkbenige driehoek 140">
                <a:extLst>
                  <a:ext uri="{FF2B5EF4-FFF2-40B4-BE49-F238E27FC236}">
                    <a16:creationId xmlns:a16="http://schemas.microsoft.com/office/drawing/2014/main" id="{B7286035-B20A-45DD-8DEF-C45736E14A3B}"/>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06" name="Groep 105">
              <a:extLst>
                <a:ext uri="{FF2B5EF4-FFF2-40B4-BE49-F238E27FC236}">
                  <a16:creationId xmlns:a16="http://schemas.microsoft.com/office/drawing/2014/main" id="{740909C2-5090-4D2B-A741-D13CF3B1EB96}"/>
                </a:ext>
              </a:extLst>
            </p:cNvPr>
            <p:cNvGrpSpPr/>
            <p:nvPr userDrawn="1"/>
          </p:nvGrpSpPr>
          <p:grpSpPr>
            <a:xfrm>
              <a:off x="12757282" y="1141626"/>
              <a:ext cx="294789" cy="318834"/>
              <a:chOff x="14466489" y="1001522"/>
              <a:chExt cx="290627" cy="314333"/>
            </a:xfrm>
          </p:grpSpPr>
          <p:sp>
            <p:nvSpPr>
              <p:cNvPr id="133" name="Rechthoek 132">
                <a:extLst>
                  <a:ext uri="{FF2B5EF4-FFF2-40B4-BE49-F238E27FC236}">
                    <a16:creationId xmlns:a16="http://schemas.microsoft.com/office/drawing/2014/main" id="{CC2165B1-E093-430D-BB76-833711F47958}"/>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34" name="Ovaal 133">
                <a:extLst>
                  <a:ext uri="{FF2B5EF4-FFF2-40B4-BE49-F238E27FC236}">
                    <a16:creationId xmlns:a16="http://schemas.microsoft.com/office/drawing/2014/main" id="{67F5FE2C-A57A-42D0-9A33-C3417443D717}"/>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5" name="Vrije vorm: vorm 134">
                <a:extLst>
                  <a:ext uri="{FF2B5EF4-FFF2-40B4-BE49-F238E27FC236}">
                    <a16:creationId xmlns:a16="http://schemas.microsoft.com/office/drawing/2014/main" id="{9310D3CA-3FB1-4378-BA1F-D25D5E414B0F}"/>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6" name="Rechthoek: afgeronde hoeken 135">
                <a:extLst>
                  <a:ext uri="{FF2B5EF4-FFF2-40B4-BE49-F238E27FC236}">
                    <a16:creationId xmlns:a16="http://schemas.microsoft.com/office/drawing/2014/main" id="{E2FA06CA-ACEA-49AB-B70C-69D83E5FC2CC}"/>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137" name="Rechte verbindingslijn 136">
                <a:extLst>
                  <a:ext uri="{FF2B5EF4-FFF2-40B4-BE49-F238E27FC236}">
                    <a16:creationId xmlns:a16="http://schemas.microsoft.com/office/drawing/2014/main" id="{B4BFE872-306E-4883-B9E1-1DD26DE2EFCD}"/>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138" name="Rechte verbindingslijn 137">
                <a:extLst>
                  <a:ext uri="{FF2B5EF4-FFF2-40B4-BE49-F238E27FC236}">
                    <a16:creationId xmlns:a16="http://schemas.microsoft.com/office/drawing/2014/main" id="{9A31C447-DCE4-40EB-9E12-80E0E7AD03FE}"/>
                  </a:ext>
                </a:extLst>
              </p:cNvPr>
              <p:cNvCxnSpPr>
                <a:cxnSpLocks/>
                <a:stCxn id="136"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107" name="Ovaal 106">
              <a:extLst>
                <a:ext uri="{FF2B5EF4-FFF2-40B4-BE49-F238E27FC236}">
                  <a16:creationId xmlns:a16="http://schemas.microsoft.com/office/drawing/2014/main" id="{443408B1-9F52-4DFD-95FC-8392A87EAD9E}"/>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108" name="Rechthoek 107">
              <a:extLst>
                <a:ext uri="{FF2B5EF4-FFF2-40B4-BE49-F238E27FC236}">
                  <a16:creationId xmlns:a16="http://schemas.microsoft.com/office/drawing/2014/main" id="{EEEE8EDA-9AB7-47B6-89A1-CC31BBB7962E}"/>
                </a:ext>
              </a:extLst>
            </p:cNvPr>
            <p:cNvSpPr/>
            <p:nvPr userDrawn="1"/>
          </p:nvSpPr>
          <p:spPr>
            <a:xfrm>
              <a:off x="12757283" y="2684015"/>
              <a:ext cx="2817996" cy="433206"/>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Click with the right mouse button on the miniature slide on the left side of the screen and choose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´Reset slide´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cxnSp>
          <p:nvCxnSpPr>
            <p:cNvPr id="109" name="Rechte verbindingslijn 108">
              <a:extLst>
                <a:ext uri="{FF2B5EF4-FFF2-40B4-BE49-F238E27FC236}">
                  <a16:creationId xmlns:a16="http://schemas.microsoft.com/office/drawing/2014/main" id="{CA918B32-DF79-4D1C-A2F9-E42233196946}"/>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sp>
          <p:nvSpPr>
            <p:cNvPr id="110" name="Rechthoek 109">
              <a:extLst>
                <a:ext uri="{FF2B5EF4-FFF2-40B4-BE49-F238E27FC236}">
                  <a16:creationId xmlns:a16="http://schemas.microsoft.com/office/drawing/2014/main" id="{4F7F52FA-48E5-4FA8-B0E6-7B3287BE95C9}"/>
                </a:ext>
              </a:extLst>
            </p:cNvPr>
            <p:cNvSpPr/>
            <p:nvPr userDrawn="1"/>
          </p:nvSpPr>
          <p:spPr>
            <a:xfrm>
              <a:off x="12654153" y="3238910"/>
              <a:ext cx="1624926" cy="805220"/>
            </a:xfrm>
            <a:prstGeom prst="rect">
              <a:avLst/>
            </a:prstGeom>
            <a:blipFill>
              <a:blip r:embed="rId2" cstate="screen">
                <a:extLst>
                  <a:ext uri="{28A0092B-C50C-407E-A947-70E740481C1C}">
                    <a14:useLocalDpi xmlns:a14="http://schemas.microsoft.com/office/drawing/2010/main" val="0"/>
                  </a:ext>
                </a:extLst>
              </a:blip>
              <a:stretch>
                <a:fillRect/>
              </a:stretch>
            </a:blipFill>
            <a:ln w="25400" cap="flat" cmpd="sng" algn="ctr">
              <a:noFill/>
              <a:prstDash val="solid"/>
            </a:ln>
            <a:effectLst/>
          </p:spPr>
          <p:txBody>
            <a:bodyPr rot="0" spcFirstLastPara="0" vert="horz" wrap="square" lIns="72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0" i="1" u="none" strike="noStrike" kern="0" cap="none" spc="0" normalizeH="0" baseline="0" noProof="0" dirty="0">
                <a:ln>
                  <a:noFill/>
                </a:ln>
                <a:solidFill>
                  <a:prstClr val="black"/>
                </a:solidFill>
                <a:effectLst/>
                <a:uLnTx/>
                <a:uFillTx/>
                <a:latin typeface="Open Sans"/>
                <a:ea typeface="+mn-ea"/>
                <a:cs typeface="+mn-cs"/>
              </a:endParaRPr>
            </a:p>
          </p:txBody>
        </p:sp>
        <p:grpSp>
          <p:nvGrpSpPr>
            <p:cNvPr id="111" name="Groep 110">
              <a:extLst>
                <a:ext uri="{FF2B5EF4-FFF2-40B4-BE49-F238E27FC236}">
                  <a16:creationId xmlns:a16="http://schemas.microsoft.com/office/drawing/2014/main" id="{F5C8DCE2-8C7C-4D14-9EDE-5EEF6FF97E70}"/>
                </a:ext>
              </a:extLst>
            </p:cNvPr>
            <p:cNvGrpSpPr/>
            <p:nvPr userDrawn="1"/>
          </p:nvGrpSpPr>
          <p:grpSpPr>
            <a:xfrm>
              <a:off x="13614067" y="3535184"/>
              <a:ext cx="1195723" cy="678267"/>
              <a:chOff x="12757284" y="3224292"/>
              <a:chExt cx="1195723" cy="678267"/>
            </a:xfrm>
          </p:grpSpPr>
          <p:sp>
            <p:nvSpPr>
              <p:cNvPr id="112" name="Rechthoek 111">
                <a:extLst>
                  <a:ext uri="{FF2B5EF4-FFF2-40B4-BE49-F238E27FC236}">
                    <a16:creationId xmlns:a16="http://schemas.microsoft.com/office/drawing/2014/main" id="{DFFA98A3-FCCD-4402-8C42-4FA2562634E5}"/>
                  </a:ext>
                </a:extLst>
              </p:cNvPr>
              <p:cNvSpPr/>
              <p:nvPr userDrawn="1"/>
            </p:nvSpPr>
            <p:spPr>
              <a:xfrm>
                <a:off x="12757284" y="3224292"/>
                <a:ext cx="1176476"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13" name="Rechthoek 112">
                <a:extLst>
                  <a:ext uri="{FF2B5EF4-FFF2-40B4-BE49-F238E27FC236}">
                    <a16:creationId xmlns:a16="http://schemas.microsoft.com/office/drawing/2014/main" id="{83EB58A8-E742-4631-BCF3-308ACB4C3167}"/>
                  </a:ext>
                </a:extLst>
              </p:cNvPr>
              <p:cNvSpPr/>
              <p:nvPr userDrawn="1"/>
            </p:nvSpPr>
            <p:spPr>
              <a:xfrm>
                <a:off x="12779248" y="3535681"/>
                <a:ext cx="1145758" cy="261256"/>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114" name="Groep 113">
                <a:extLst>
                  <a:ext uri="{FF2B5EF4-FFF2-40B4-BE49-F238E27FC236}">
                    <a16:creationId xmlns:a16="http://schemas.microsoft.com/office/drawing/2014/main" id="{878687AD-0BD5-4093-8F5B-833D468A5382}"/>
                  </a:ext>
                </a:extLst>
              </p:cNvPr>
              <p:cNvGrpSpPr/>
              <p:nvPr userDrawn="1"/>
            </p:nvGrpSpPr>
            <p:grpSpPr>
              <a:xfrm>
                <a:off x="12839234" y="3289794"/>
                <a:ext cx="155951" cy="131922"/>
                <a:chOff x="12968836" y="3354170"/>
                <a:chExt cx="404806" cy="342433"/>
              </a:xfrm>
            </p:grpSpPr>
            <p:sp>
              <p:nvSpPr>
                <p:cNvPr id="127" name="Rechthoek: afgeronde hoeken 126">
                  <a:extLst>
                    <a:ext uri="{FF2B5EF4-FFF2-40B4-BE49-F238E27FC236}">
                      <a16:creationId xmlns:a16="http://schemas.microsoft.com/office/drawing/2014/main" id="{DBE1F131-7184-4E53-9CFE-EE466F7EFB58}"/>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28" name="Rechthoek 127">
                  <a:extLst>
                    <a:ext uri="{FF2B5EF4-FFF2-40B4-BE49-F238E27FC236}">
                      <a16:creationId xmlns:a16="http://schemas.microsoft.com/office/drawing/2014/main" id="{4300FA74-E0B3-4C3F-AC56-7CCE8B5F9890}"/>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9" name="Rechthoek 128">
                  <a:extLst>
                    <a:ext uri="{FF2B5EF4-FFF2-40B4-BE49-F238E27FC236}">
                      <a16:creationId xmlns:a16="http://schemas.microsoft.com/office/drawing/2014/main" id="{AEF363AE-9546-43EE-AA93-858F6A373682}"/>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0" name="Rechthoek 129">
                  <a:extLst>
                    <a:ext uri="{FF2B5EF4-FFF2-40B4-BE49-F238E27FC236}">
                      <a16:creationId xmlns:a16="http://schemas.microsoft.com/office/drawing/2014/main" id="{CA9CEE12-7F55-4B62-8D32-EA8D767CE747}"/>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1" name="Rechthoek 130">
                  <a:extLst>
                    <a:ext uri="{FF2B5EF4-FFF2-40B4-BE49-F238E27FC236}">
                      <a16:creationId xmlns:a16="http://schemas.microsoft.com/office/drawing/2014/main" id="{44D55D1B-B332-43B7-AB63-482C88669C89}"/>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2" name="Rechthoek 131">
                  <a:extLst>
                    <a:ext uri="{FF2B5EF4-FFF2-40B4-BE49-F238E27FC236}">
                      <a16:creationId xmlns:a16="http://schemas.microsoft.com/office/drawing/2014/main" id="{84AE0376-3C3C-4D6B-97F9-5B227CBC328D}"/>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15" name="Groep 114">
                <a:extLst>
                  <a:ext uri="{FF2B5EF4-FFF2-40B4-BE49-F238E27FC236}">
                    <a16:creationId xmlns:a16="http://schemas.microsoft.com/office/drawing/2014/main" id="{A6FAE831-98EC-485B-A5F0-912FF4586654}"/>
                  </a:ext>
                </a:extLst>
              </p:cNvPr>
              <p:cNvGrpSpPr/>
              <p:nvPr userDrawn="1"/>
            </p:nvGrpSpPr>
            <p:grpSpPr>
              <a:xfrm>
                <a:off x="12819679" y="3589117"/>
                <a:ext cx="166739" cy="218963"/>
                <a:chOff x="12940828" y="3950597"/>
                <a:chExt cx="432813" cy="568367"/>
              </a:xfrm>
            </p:grpSpPr>
            <p:grpSp>
              <p:nvGrpSpPr>
                <p:cNvPr id="119" name="Groep 118">
                  <a:extLst>
                    <a:ext uri="{FF2B5EF4-FFF2-40B4-BE49-F238E27FC236}">
                      <a16:creationId xmlns:a16="http://schemas.microsoft.com/office/drawing/2014/main" id="{1F694DEB-98EC-42DE-BE2B-70E04F48ADE2}"/>
                    </a:ext>
                  </a:extLst>
                </p:cNvPr>
                <p:cNvGrpSpPr/>
                <p:nvPr userDrawn="1"/>
              </p:nvGrpSpPr>
              <p:grpSpPr>
                <a:xfrm>
                  <a:off x="13000382" y="4006891"/>
                  <a:ext cx="373259" cy="315747"/>
                  <a:chOff x="12968836" y="3354170"/>
                  <a:chExt cx="404806" cy="342433"/>
                </a:xfrm>
              </p:grpSpPr>
              <p:sp>
                <p:nvSpPr>
                  <p:cNvPr id="121" name="Rechthoek: afgeronde hoeken 120">
                    <a:extLst>
                      <a:ext uri="{FF2B5EF4-FFF2-40B4-BE49-F238E27FC236}">
                        <a16:creationId xmlns:a16="http://schemas.microsoft.com/office/drawing/2014/main" id="{7223150B-0838-4AD1-8EA3-E0EB93B4495A}"/>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22" name="Rechthoek 121">
                    <a:extLst>
                      <a:ext uri="{FF2B5EF4-FFF2-40B4-BE49-F238E27FC236}">
                        <a16:creationId xmlns:a16="http://schemas.microsoft.com/office/drawing/2014/main" id="{FEF2C1B1-DDF4-4099-BEF5-557D6C37EAA1}"/>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3" name="Rechthoek 122">
                    <a:extLst>
                      <a:ext uri="{FF2B5EF4-FFF2-40B4-BE49-F238E27FC236}">
                        <a16:creationId xmlns:a16="http://schemas.microsoft.com/office/drawing/2014/main" id="{A9F8DC04-D69C-4A00-A6BF-BDC9D3C4BD80}"/>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4" name="Rechthoek 123">
                    <a:extLst>
                      <a:ext uri="{FF2B5EF4-FFF2-40B4-BE49-F238E27FC236}">
                        <a16:creationId xmlns:a16="http://schemas.microsoft.com/office/drawing/2014/main" id="{3345B205-DF56-4059-81E4-E2369AFA62C7}"/>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5" name="Rechthoek 124">
                    <a:extLst>
                      <a:ext uri="{FF2B5EF4-FFF2-40B4-BE49-F238E27FC236}">
                        <a16:creationId xmlns:a16="http://schemas.microsoft.com/office/drawing/2014/main" id="{3B3C99CB-CF4D-4C1B-B71F-2D95A4705474}"/>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6" name="Rechthoek 125">
                    <a:extLst>
                      <a:ext uri="{FF2B5EF4-FFF2-40B4-BE49-F238E27FC236}">
                        <a16:creationId xmlns:a16="http://schemas.microsoft.com/office/drawing/2014/main" id="{CF256353-C04D-4A45-9764-15022D01587B}"/>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120" name="Boog 119">
                  <a:extLst>
                    <a:ext uri="{FF2B5EF4-FFF2-40B4-BE49-F238E27FC236}">
                      <a16:creationId xmlns:a16="http://schemas.microsoft.com/office/drawing/2014/main" id="{495686FE-E5C7-4931-8E96-EE4B66FE866B}"/>
                    </a:ext>
                  </a:extLst>
                </p:cNvPr>
                <p:cNvSpPr/>
                <p:nvPr userDrawn="1"/>
              </p:nvSpPr>
              <p:spPr>
                <a:xfrm rot="17637075">
                  <a:off x="12776155" y="4115270"/>
                  <a:ext cx="568367" cy="239021"/>
                </a:xfrm>
                <a:prstGeom prst="arc">
                  <a:avLst>
                    <a:gd name="adj1" fmla="val 15959368"/>
                    <a:gd name="adj2" fmla="val 1354623"/>
                  </a:avLst>
                </a:prstGeom>
                <a:noFill/>
                <a:ln w="19050" cap="flat" cmpd="sng" algn="ctr">
                  <a:solidFill>
                    <a:srgbClr val="4D82B8"/>
                  </a:solidFill>
                  <a:prstDash val="solid"/>
                  <a:headEnd type="arrow" w="med" len="sm"/>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Open Sans"/>
                  </a:endParaRPr>
                </a:p>
              </p:txBody>
            </p:sp>
          </p:grpSp>
          <p:sp>
            <p:nvSpPr>
              <p:cNvPr id="116" name="Tekstvak 115">
                <a:extLst>
                  <a:ext uri="{FF2B5EF4-FFF2-40B4-BE49-F238E27FC236}">
                    <a16:creationId xmlns:a16="http://schemas.microsoft.com/office/drawing/2014/main" id="{713808F9-1ED6-4B5C-9815-00E87F5E5DD0}"/>
                  </a:ext>
                </a:extLst>
              </p:cNvPr>
              <p:cNvSpPr txBox="1"/>
              <p:nvPr userDrawn="1"/>
            </p:nvSpPr>
            <p:spPr>
              <a:xfrm>
                <a:off x="12997648" y="3263402"/>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Lay-out</a:t>
                </a:r>
              </a:p>
            </p:txBody>
          </p:sp>
          <p:sp>
            <p:nvSpPr>
              <p:cNvPr id="117" name="Tekstvak 116">
                <a:extLst>
                  <a:ext uri="{FF2B5EF4-FFF2-40B4-BE49-F238E27FC236}">
                    <a16:creationId xmlns:a16="http://schemas.microsoft.com/office/drawing/2014/main" id="{43ABCB87-FA1A-46D6-A8BD-3244D41DB8FD}"/>
                  </a:ext>
                </a:extLst>
              </p:cNvPr>
              <p:cNvSpPr txBox="1"/>
              <p:nvPr userDrawn="1"/>
            </p:nvSpPr>
            <p:spPr>
              <a:xfrm>
                <a:off x="12984219" y="3584528"/>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Reset slide</a:t>
                </a:r>
              </a:p>
            </p:txBody>
          </p:sp>
          <p:pic>
            <p:nvPicPr>
              <p:cNvPr id="118" name="Picture 3">
                <a:extLst>
                  <a:ext uri="{FF2B5EF4-FFF2-40B4-BE49-F238E27FC236}">
                    <a16:creationId xmlns:a16="http://schemas.microsoft.com/office/drawing/2014/main" id="{DC9E6475-D314-4756-AE75-3B8C53F5D5BC}"/>
                  </a:ext>
                </a:extLst>
              </p:cNvPr>
              <p:cNvPicPr>
                <a:picLocks noChangeAspect="1" noChangeArrowheads="1"/>
              </p:cNvPicPr>
              <p:nvPr userDrawn="1"/>
            </p:nvPicPr>
            <p:blipFill>
              <a:blip r:embed="rId3" cstate="email">
                <a:extLst>
                  <a:ext uri="{28A0092B-C50C-407E-A947-70E740481C1C}">
                    <a14:useLocalDpi xmlns:a14="http://schemas.microsoft.com/office/drawing/2010/main" val="0"/>
                  </a:ext>
                </a:extLst>
              </a:blip>
              <a:srcRect/>
              <a:stretch>
                <a:fillRect/>
              </a:stretch>
            </p:blipFill>
            <p:spPr bwMode="auto">
              <a:xfrm>
                <a:off x="13809921" y="3671228"/>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4" name="Groep 3">
            <a:extLst>
              <a:ext uri="{FF2B5EF4-FFF2-40B4-BE49-F238E27FC236}">
                <a16:creationId xmlns:a16="http://schemas.microsoft.com/office/drawing/2014/main" id="{5DE48A0E-1A07-4BDB-978E-42840A3DFAAD}"/>
              </a:ext>
            </a:extLst>
          </p:cNvPr>
          <p:cNvGrpSpPr/>
          <p:nvPr userDrawn="1"/>
        </p:nvGrpSpPr>
        <p:grpSpPr>
          <a:xfrm>
            <a:off x="6223000" y="536356"/>
            <a:ext cx="4419600" cy="5515039"/>
            <a:chOff x="6223000" y="536356"/>
            <a:chExt cx="4419600" cy="5515039"/>
          </a:xfrm>
        </p:grpSpPr>
        <p:pic>
          <p:nvPicPr>
            <p:cNvPr id="9" name="Afbeelding 8">
              <a:extLst>
                <a:ext uri="{FF2B5EF4-FFF2-40B4-BE49-F238E27FC236}">
                  <a16:creationId xmlns:a16="http://schemas.microsoft.com/office/drawing/2014/main" id="{57A7807D-CFD1-41CC-9D22-16B71C616270}"/>
                </a:ext>
              </a:extLst>
            </p:cNvPr>
            <p:cNvPicPr>
              <a:picLocks noChangeAspect="1"/>
            </p:cNvPicPr>
            <p:nvPr userDrawn="1"/>
          </p:nvPicPr>
          <p:blipFill rotWithShape="1">
            <a:blip r:embed="rId4" cstate="screen">
              <a:extLst>
                <a:ext uri="{28A0092B-C50C-407E-A947-70E740481C1C}">
                  <a14:useLocalDpi xmlns:a14="http://schemas.microsoft.com/office/drawing/2010/main" val="0"/>
                </a:ext>
              </a:extLst>
            </a:blip>
            <a:srcRect l="19867" r="20031"/>
            <a:stretch/>
          </p:blipFill>
          <p:spPr>
            <a:xfrm>
              <a:off x="6223000" y="536356"/>
              <a:ext cx="4419600" cy="5515039"/>
            </a:xfrm>
            <a:prstGeom prst="rect">
              <a:avLst/>
            </a:prstGeom>
          </p:spPr>
        </p:pic>
        <p:sp>
          <p:nvSpPr>
            <p:cNvPr id="3" name="Rechthoek 2">
              <a:extLst>
                <a:ext uri="{FF2B5EF4-FFF2-40B4-BE49-F238E27FC236}">
                  <a16:creationId xmlns:a16="http://schemas.microsoft.com/office/drawing/2014/main" id="{4B342F49-46B5-4122-A0D9-39193550362B}"/>
                </a:ext>
              </a:extLst>
            </p:cNvPr>
            <p:cNvSpPr/>
            <p:nvPr userDrawn="1"/>
          </p:nvSpPr>
          <p:spPr>
            <a:xfrm>
              <a:off x="7941149" y="1116684"/>
              <a:ext cx="2493099" cy="4409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sp>
        <p:nvSpPr>
          <p:cNvPr id="53" name="Tijdelijke aanduiding voor afbeelding 35">
            <a:extLst>
              <a:ext uri="{FF2B5EF4-FFF2-40B4-BE49-F238E27FC236}">
                <a16:creationId xmlns:a16="http://schemas.microsoft.com/office/drawing/2014/main" id="{A474C3D9-01EF-48FD-8CCE-D90152953972}"/>
              </a:ext>
            </a:extLst>
          </p:cNvPr>
          <p:cNvSpPr>
            <a:spLocks noGrp="1"/>
          </p:cNvSpPr>
          <p:nvPr>
            <p:ph type="pic" sz="quarter" idx="12" hasCustomPrompt="1"/>
          </p:nvPr>
        </p:nvSpPr>
        <p:spPr>
          <a:xfrm>
            <a:off x="7960199" y="1137685"/>
            <a:ext cx="2493099" cy="4408794"/>
          </a:xfrm>
          <a:prstGeom prst="rect">
            <a:avLst/>
          </a:prstGeom>
          <a:solidFill>
            <a:schemeClr val="bg1">
              <a:lumMod val="95000"/>
            </a:schemeClr>
          </a:solidFill>
        </p:spPr>
        <p:txBody>
          <a:bodyPr wrap="square" tIns="828000" rIns="0" bIns="0" anchor="ctr">
            <a:noAutofit/>
          </a:bodyPr>
          <a:lstStyle>
            <a:lvl1pPr marL="0" indent="0" algn="ctr">
              <a:buFontTx/>
              <a:buNone/>
              <a:defRPr sz="1200" i="1"/>
            </a:lvl1pPr>
          </a:lstStyle>
          <a:p>
            <a:r>
              <a:rPr lang="nl-NL" dirty="0"/>
              <a:t>Click on </a:t>
            </a:r>
            <a:r>
              <a:rPr lang="nl-NL" dirty="0" err="1"/>
              <a:t>the</a:t>
            </a:r>
            <a:r>
              <a:rPr lang="nl-NL" dirty="0"/>
              <a:t> icon </a:t>
            </a:r>
            <a:r>
              <a:rPr lang="nl-NL" dirty="0" err="1"/>
              <a:t>to</a:t>
            </a:r>
            <a:r>
              <a:rPr lang="nl-NL" dirty="0"/>
              <a:t> </a:t>
            </a:r>
            <a:r>
              <a:rPr lang="nl-NL" dirty="0" err="1"/>
              <a:t>insert</a:t>
            </a:r>
            <a:r>
              <a:rPr lang="nl-NL" dirty="0"/>
              <a:t> screenshot</a:t>
            </a:r>
          </a:p>
        </p:txBody>
      </p:sp>
      <p:sp>
        <p:nvSpPr>
          <p:cNvPr id="26" name="Tijdelijke aanduiding voor tekst 25">
            <a:extLst>
              <a:ext uri="{FF2B5EF4-FFF2-40B4-BE49-F238E27FC236}">
                <a16:creationId xmlns:a16="http://schemas.microsoft.com/office/drawing/2014/main" id="{C756E9E2-F3F3-4FE9-AAC2-9CE11EA46CF5}"/>
              </a:ext>
            </a:extLst>
          </p:cNvPr>
          <p:cNvSpPr>
            <a:spLocks noGrp="1"/>
          </p:cNvSpPr>
          <p:nvPr>
            <p:ph type="body" sz="quarter" idx="13" hasCustomPrompt="1"/>
          </p:nvPr>
        </p:nvSpPr>
        <p:spPr>
          <a:xfrm>
            <a:off x="8857548" y="3043282"/>
            <a:ext cx="698400" cy="597600"/>
          </a:xfrm>
          <a:blipFill>
            <a:blip r:embed="rId5">
              <a:extLst>
                <a:ext uri="{28A0092B-C50C-407E-A947-70E740481C1C}">
                  <a14:useLocalDpi xmlns:a14="http://schemas.microsoft.com/office/drawing/2010/main" val="0"/>
                </a:ext>
              </a:extLst>
            </a:blip>
            <a:stretch>
              <a:fillRect/>
            </a:stretch>
          </a:blipFill>
        </p:spPr>
        <p:txBody>
          <a:bodyPr/>
          <a:lstStyle>
            <a:lvl1pPr marL="0" indent="0">
              <a:buNone/>
              <a:defRPr/>
            </a:lvl1pPr>
          </a:lstStyle>
          <a:p>
            <a:pPr lvl="0"/>
            <a:r>
              <a:rPr lang="nl-NL" dirty="0"/>
              <a:t>    </a:t>
            </a:r>
          </a:p>
        </p:txBody>
      </p:sp>
      <p:grpSp>
        <p:nvGrpSpPr>
          <p:cNvPr id="145" name="Groep 144">
            <a:extLst>
              <a:ext uri="{FF2B5EF4-FFF2-40B4-BE49-F238E27FC236}">
                <a16:creationId xmlns:a16="http://schemas.microsoft.com/office/drawing/2014/main" id="{9A8A3522-4A3C-4C3E-97B9-2679D1C44253}"/>
              </a:ext>
            </a:extLst>
          </p:cNvPr>
          <p:cNvGrpSpPr/>
          <p:nvPr userDrawn="1"/>
        </p:nvGrpSpPr>
        <p:grpSpPr>
          <a:xfrm>
            <a:off x="11118189" y="6457112"/>
            <a:ext cx="523083" cy="313195"/>
            <a:chOff x="11239326" y="6753016"/>
            <a:chExt cx="467770" cy="280078"/>
          </a:xfrm>
        </p:grpSpPr>
        <p:cxnSp>
          <p:nvCxnSpPr>
            <p:cNvPr id="146" name="Rechte verbindingslijn 145">
              <a:extLst>
                <a:ext uri="{FF2B5EF4-FFF2-40B4-BE49-F238E27FC236}">
                  <a16:creationId xmlns:a16="http://schemas.microsoft.com/office/drawing/2014/main" id="{5BDC712F-C4BD-4642-814F-01C4FCE153FF}"/>
                </a:ext>
              </a:extLst>
            </p:cNvPr>
            <p:cNvCxnSpPr>
              <a:cxnSpLocks/>
            </p:cNvCxnSpPr>
            <p:nvPr userDrawn="1"/>
          </p:nvCxnSpPr>
          <p:spPr>
            <a:xfrm>
              <a:off x="11239326" y="6773920"/>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47" name="Afbeelding 146">
              <a:extLst>
                <a:ext uri="{FF2B5EF4-FFF2-40B4-BE49-F238E27FC236}">
                  <a16:creationId xmlns:a16="http://schemas.microsoft.com/office/drawing/2014/main" id="{821ED78B-4D71-431D-9512-2B1415798F35}"/>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1331815" y="6753016"/>
              <a:ext cx="375281" cy="277382"/>
            </a:xfrm>
            <a:prstGeom prst="rect">
              <a:avLst/>
            </a:prstGeom>
          </p:spPr>
        </p:pic>
      </p:grpSp>
      <p:pic>
        <p:nvPicPr>
          <p:cNvPr id="148" name="Picture 2">
            <a:extLst>
              <a:ext uri="{FF2B5EF4-FFF2-40B4-BE49-F238E27FC236}">
                <a16:creationId xmlns:a16="http://schemas.microsoft.com/office/drawing/2014/main" id="{71E187A9-9C8D-4C17-870B-AF5062B982E9}"/>
              </a:ext>
            </a:extLst>
          </p:cNvPr>
          <p:cNvPicPr>
            <a:picLocks noChangeAspect="1" noChangeArrowheads="1"/>
          </p:cNvPicPr>
          <p:nvPr userDrawn="1"/>
        </p:nvPicPr>
        <p:blipFill rotWithShape="1">
          <a:blip r:embed="rId7" cstate="print">
            <a:extLst>
              <a:ext uri="{BEBA8EAE-BF5A-486C-A8C5-ECC9F3942E4B}">
                <a14:imgProps xmlns:a14="http://schemas.microsoft.com/office/drawing/2010/main">
                  <a14:imgLayer r:embed="rId8">
                    <a14:imgEffect>
                      <a14:brightnessContrast bright="100000" contrast="100000"/>
                    </a14:imgEffect>
                  </a14:imgLayer>
                </a14:imgProps>
              </a:ex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4691996"/>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1000" fill="hold"/>
                                        <p:tgtEl>
                                          <p:spTgt spid="62"/>
                                        </p:tgtEl>
                                        <p:attrNameLst>
                                          <p:attrName>ppt_x</p:attrName>
                                        </p:attrNameLst>
                                      </p:cBhvr>
                                      <p:tavLst>
                                        <p:tav tm="0">
                                          <p:val>
                                            <p:strVal val="1+#ppt_w/2"/>
                                          </p:val>
                                        </p:tav>
                                        <p:tav tm="100000">
                                          <p:val>
                                            <p:strVal val="#ppt_x"/>
                                          </p:val>
                                        </p:tav>
                                      </p:tavLst>
                                    </p:anim>
                                    <p:anim calcmode="lin" valueType="num">
                                      <p:cBhvr additive="base">
                                        <p:cTn id="8" dur="1000" fill="hold"/>
                                        <p:tgtEl>
                                          <p:spTgt spid="62"/>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57"/>
                                        </p:tgtEl>
                                        <p:attrNameLst>
                                          <p:attrName>style.visibility</p:attrName>
                                        </p:attrNameLst>
                                      </p:cBhvr>
                                      <p:to>
                                        <p:strVal val="visible"/>
                                      </p:to>
                                    </p:set>
                                    <p:anim calcmode="lin" valueType="num">
                                      <p:cBhvr additive="base">
                                        <p:cTn id="11" dur="1000" fill="hold"/>
                                        <p:tgtEl>
                                          <p:spTgt spid="157"/>
                                        </p:tgtEl>
                                        <p:attrNameLst>
                                          <p:attrName>ppt_x</p:attrName>
                                        </p:attrNameLst>
                                      </p:cBhvr>
                                      <p:tavLst>
                                        <p:tav tm="0">
                                          <p:val>
                                            <p:strVal val="1+#ppt_w/2"/>
                                          </p:val>
                                        </p:tav>
                                        <p:tav tm="100000">
                                          <p:val>
                                            <p:strVal val="#ppt_x"/>
                                          </p:val>
                                        </p:tav>
                                      </p:tavLst>
                                    </p:anim>
                                    <p:anim calcmode="lin" valueType="num">
                                      <p:cBhvr additive="base">
                                        <p:cTn id="12" dur="1000" fill="hold"/>
                                        <p:tgtEl>
                                          <p:spTgt spid="157"/>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25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1+#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53"/>
                                        </p:tgtEl>
                                        <p:attrNameLst>
                                          <p:attrName>style.visibility</p:attrName>
                                        </p:attrNameLst>
                                      </p:cBhvr>
                                      <p:to>
                                        <p:strVal val="visible"/>
                                      </p:to>
                                    </p:set>
                                    <p:animEffect transition="in" filter="fade">
                                      <p:cBhvr>
                                        <p:cTn id="20" dur="750"/>
                                        <p:tgtEl>
                                          <p:spTgt spid="53"/>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p:cTn id="23" dur="750" fill="hold"/>
                                        <p:tgtEl>
                                          <p:spTgt spid="26"/>
                                        </p:tgtEl>
                                        <p:attrNameLst>
                                          <p:attrName>ppt_w</p:attrName>
                                        </p:attrNameLst>
                                      </p:cBhvr>
                                      <p:tavLst>
                                        <p:tav tm="0">
                                          <p:val>
                                            <p:fltVal val="0"/>
                                          </p:val>
                                        </p:tav>
                                        <p:tav tm="100000">
                                          <p:val>
                                            <p:strVal val="#ppt_w"/>
                                          </p:val>
                                        </p:tav>
                                      </p:tavLst>
                                    </p:anim>
                                    <p:anim calcmode="lin" valueType="num">
                                      <p:cBhvr>
                                        <p:cTn id="24" dur="750" fill="hold"/>
                                        <p:tgtEl>
                                          <p:spTgt spid="26"/>
                                        </p:tgtEl>
                                        <p:attrNameLst>
                                          <p:attrName>ppt_h</p:attrName>
                                        </p:attrNameLst>
                                      </p:cBhvr>
                                      <p:tavLst>
                                        <p:tav tm="0">
                                          <p:val>
                                            <p:fltVal val="0"/>
                                          </p:val>
                                        </p:tav>
                                        <p:tav tm="100000">
                                          <p:val>
                                            <p:strVal val="#ppt_h"/>
                                          </p:val>
                                        </p:tav>
                                      </p:tavLst>
                                    </p:anim>
                                    <p:animEffect transition="in" filter="fade">
                                      <p:cBhvr>
                                        <p:cTn id="25"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157" grpId="0" animBg="1"/>
      <p:bldP spid="53" grpId="0" animBg="1"/>
      <p:bldP spid="26" grpId="0" animBg="1">
        <p:tmplLst>
          <p:tmpl>
            <p:tnLst>
              <p:par>
                <p:cTn presetID="53" presetClass="entr" presetSubtype="16"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p:cTn dur="750" fill="hold"/>
                        <p:tgtEl>
                          <p:spTgt spid="26"/>
                        </p:tgtEl>
                        <p:attrNameLst>
                          <p:attrName>ppt_w</p:attrName>
                        </p:attrNameLst>
                      </p:cBhvr>
                      <p:tavLst>
                        <p:tav tm="0">
                          <p:val>
                            <p:fltVal val="0"/>
                          </p:val>
                        </p:tav>
                        <p:tav tm="100000">
                          <p:val>
                            <p:strVal val="#ppt_w"/>
                          </p:val>
                        </p:tav>
                      </p:tavLst>
                    </p:anim>
                    <p:anim calcmode="lin" valueType="num">
                      <p:cBhvr>
                        <p:cTn dur="750" fill="hold"/>
                        <p:tgtEl>
                          <p:spTgt spid="26"/>
                        </p:tgtEl>
                        <p:attrNameLst>
                          <p:attrName>ppt_h</p:attrName>
                        </p:attrNameLst>
                      </p:cBhvr>
                      <p:tavLst>
                        <p:tav tm="0">
                          <p:val>
                            <p:fltVal val="0"/>
                          </p:val>
                        </p:tav>
                        <p:tav tm="100000">
                          <p:val>
                            <p:strVal val="#ppt_h"/>
                          </p:val>
                        </p:tav>
                      </p:tavLst>
                    </p:anim>
                    <p:animEffect transition="in" filter="fade">
                      <p:cBhvr>
                        <p:cTn dur="750"/>
                        <p:tgtEl>
                          <p:spTgt spid="26"/>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ptop screenshot">
    <p:spTree>
      <p:nvGrpSpPr>
        <p:cNvPr id="1" name=""/>
        <p:cNvGrpSpPr/>
        <p:nvPr/>
      </p:nvGrpSpPr>
      <p:grpSpPr>
        <a:xfrm>
          <a:off x="0" y="0"/>
          <a:ext cx="0" cy="0"/>
          <a:chOff x="0" y="0"/>
          <a:chExt cx="0" cy="0"/>
        </a:xfrm>
      </p:grpSpPr>
      <p:sp>
        <p:nvSpPr>
          <p:cNvPr id="62" name="Rechthoek 61">
            <a:extLst>
              <a:ext uri="{FF2B5EF4-FFF2-40B4-BE49-F238E27FC236}">
                <a16:creationId xmlns:a16="http://schemas.microsoft.com/office/drawing/2014/main" id="{CDE84EBA-96E2-4887-BFFA-31829BBBFF79}"/>
              </a:ext>
            </a:extLst>
          </p:cNvPr>
          <p:cNvSpPr/>
          <p:nvPr userDrawn="1"/>
        </p:nvSpPr>
        <p:spPr>
          <a:xfrm>
            <a:off x="9490" y="0"/>
            <a:ext cx="1218250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2" name="Vrije vorm 71">
            <a:extLst>
              <a:ext uri="{FF2B5EF4-FFF2-40B4-BE49-F238E27FC236}">
                <a16:creationId xmlns:a16="http://schemas.microsoft.com/office/drawing/2014/main" id="{F79055B7-C6A1-4899-A419-E0443A3F3FFA}"/>
              </a:ext>
            </a:extLst>
          </p:cNvPr>
          <p:cNvSpPr/>
          <p:nvPr userDrawn="1"/>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12191999 w 12192000"/>
              <a:gd name="connsiteY3" fmla="*/ 6858000 h 6858000"/>
              <a:gd name="connsiteX4" fmla="*/ 12191999 w 12192000"/>
              <a:gd name="connsiteY4" fmla="*/ 6367463 h 6858000"/>
              <a:gd name="connsiteX5" fmla="*/ 4578872 w 12192000"/>
              <a:gd name="connsiteY5" fmla="*/ 6367463 h 6858000"/>
              <a:gd name="connsiteX6" fmla="*/ 4015674 w 12192000"/>
              <a:gd name="connsiteY6" fmla="*/ 6367463 h 6858000"/>
              <a:gd name="connsiteX7" fmla="*/ 3522777 w 12192000"/>
              <a:gd name="connsiteY7" fmla="*/ 6367463 h 6858000"/>
              <a:gd name="connsiteX8" fmla="*/ 3384884 w 12192000"/>
              <a:gd name="connsiteY8" fmla="*/ 6367463 h 6858000"/>
              <a:gd name="connsiteX9" fmla="*/ 2729143 w 12192000"/>
              <a:gd name="connsiteY9" fmla="*/ 6367463 h 6858000"/>
              <a:gd name="connsiteX10" fmla="*/ 1379341 w 12192000"/>
              <a:gd name="connsiteY10" fmla="*/ 6367463 h 6858000"/>
              <a:gd name="connsiteX11" fmla="*/ 864258 w 12192000"/>
              <a:gd name="connsiteY11" fmla="*/ 6473440 h 6858000"/>
              <a:gd name="connsiteX12" fmla="*/ 9330 w 12192000"/>
              <a:gd name="connsiteY12" fmla="*/ 6846015 h 6858000"/>
              <a:gd name="connsiteX13" fmla="*/ 0 w 12192000"/>
              <a:gd name="connsiteY13" fmla="*/ 685008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0"/>
                </a:moveTo>
                <a:lnTo>
                  <a:pt x="12192000" y="0"/>
                </a:lnTo>
                <a:lnTo>
                  <a:pt x="12192000" y="6858000"/>
                </a:lnTo>
                <a:lnTo>
                  <a:pt x="12191999" y="6858000"/>
                </a:lnTo>
                <a:lnTo>
                  <a:pt x="12191999" y="6367463"/>
                </a:lnTo>
                <a:lnTo>
                  <a:pt x="4578872" y="6367463"/>
                </a:lnTo>
                <a:lnTo>
                  <a:pt x="4015674" y="6367463"/>
                </a:lnTo>
                <a:lnTo>
                  <a:pt x="3522777" y="6367463"/>
                </a:lnTo>
                <a:lnTo>
                  <a:pt x="3384884" y="6367463"/>
                </a:lnTo>
                <a:lnTo>
                  <a:pt x="2729143" y="6367463"/>
                </a:lnTo>
                <a:cubicBezTo>
                  <a:pt x="1379341" y="6367463"/>
                  <a:pt x="1379341" y="6367463"/>
                  <a:pt x="1379341" y="6367463"/>
                </a:cubicBezTo>
                <a:cubicBezTo>
                  <a:pt x="1202634" y="6367463"/>
                  <a:pt x="1025926" y="6405312"/>
                  <a:pt x="864258" y="6473440"/>
                </a:cubicBezTo>
                <a:cubicBezTo>
                  <a:pt x="212885" y="6757307"/>
                  <a:pt x="50041" y="6828274"/>
                  <a:pt x="9330" y="6846015"/>
                </a:cubicBezTo>
                <a:lnTo>
                  <a:pt x="0" y="685008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nl-NL"/>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5063993" y="-885712"/>
            <a:ext cx="2064064" cy="548182"/>
          </a:xfrm>
          <a:prstGeom prst="rect">
            <a:avLst/>
          </a:prstGeom>
          <a:solidFill>
            <a:schemeClr val="bg1"/>
          </a:solidFill>
        </p:spPr>
        <p:txBody>
          <a:bodyPr wrap="none" lIns="360000" tIns="180000" rIns="360000" bIns="180000" rtlCol="0">
            <a:spAutoFit/>
          </a:bodyPr>
          <a:lstStyle/>
          <a:p>
            <a:pPr algn="ctr"/>
            <a:r>
              <a:rPr lang="nl-NL" sz="1200" b="0" spc="50" baseline="0" dirty="0">
                <a:solidFill>
                  <a:srgbClr val="212121"/>
                </a:solidFill>
                <a:latin typeface="+mn-lt"/>
                <a:cs typeface="Calibri" panose="020F0502020204030204" pitchFamily="34" charset="0"/>
              </a:rPr>
              <a:t>Laptop screenshot </a:t>
            </a:r>
          </a:p>
        </p:txBody>
      </p:sp>
      <p:grpSp>
        <p:nvGrpSpPr>
          <p:cNvPr id="10" name="LAPTOP">
            <a:extLst>
              <a:ext uri="{FF2B5EF4-FFF2-40B4-BE49-F238E27FC236}">
                <a16:creationId xmlns:a16="http://schemas.microsoft.com/office/drawing/2014/main" id="{20D75CF3-81DB-4A61-8117-473498E1D79A}"/>
              </a:ext>
            </a:extLst>
          </p:cNvPr>
          <p:cNvGrpSpPr/>
          <p:nvPr userDrawn="1"/>
        </p:nvGrpSpPr>
        <p:grpSpPr>
          <a:xfrm>
            <a:off x="-1301262" y="-746843"/>
            <a:ext cx="14794524" cy="10863406"/>
            <a:chOff x="5019201" y="1400979"/>
            <a:chExt cx="6510444" cy="4780525"/>
          </a:xfrm>
        </p:grpSpPr>
        <p:sp>
          <p:nvSpPr>
            <p:cNvPr id="9" name="Rechthoek 8">
              <a:extLst>
                <a:ext uri="{FF2B5EF4-FFF2-40B4-BE49-F238E27FC236}">
                  <a16:creationId xmlns:a16="http://schemas.microsoft.com/office/drawing/2014/main" id="{B4CC896B-0065-4764-8ED8-0D894D9C46B0}"/>
                </a:ext>
              </a:extLst>
            </p:cNvPr>
            <p:cNvSpPr/>
            <p:nvPr userDrawn="1"/>
          </p:nvSpPr>
          <p:spPr>
            <a:xfrm>
              <a:off x="5995851" y="1920240"/>
              <a:ext cx="4558938" cy="259950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a:extLst>
                <a:ext uri="{FF2B5EF4-FFF2-40B4-BE49-F238E27FC236}">
                  <a16:creationId xmlns:a16="http://schemas.microsoft.com/office/drawing/2014/main" id="{39F5B266-E903-4386-9BBB-6F00979A57D0}"/>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5019201" y="1400979"/>
              <a:ext cx="6510444" cy="4780525"/>
            </a:xfrm>
            <a:prstGeom prst="rect">
              <a:avLst/>
            </a:prstGeom>
          </p:spPr>
        </p:pic>
      </p:grpSp>
      <p:sp>
        <p:nvSpPr>
          <p:cNvPr id="4" name="Rechthoek 3">
            <a:extLst>
              <a:ext uri="{FF2B5EF4-FFF2-40B4-BE49-F238E27FC236}">
                <a16:creationId xmlns:a16="http://schemas.microsoft.com/office/drawing/2014/main" id="{272BB821-2C63-4403-B781-4B36BEBC1415}"/>
              </a:ext>
            </a:extLst>
          </p:cNvPr>
          <p:cNvSpPr/>
          <p:nvPr userDrawn="1"/>
        </p:nvSpPr>
        <p:spPr>
          <a:xfrm>
            <a:off x="0" y="0"/>
            <a:ext cx="12192000" cy="6858000"/>
          </a:xfrm>
          <a:prstGeom prst="rect">
            <a:avLst/>
          </a:prstGeom>
          <a:solidFill>
            <a:schemeClr val="tx2">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ln>
                <a:noFill/>
              </a:ln>
            </a:endParaRPr>
          </a:p>
        </p:txBody>
      </p:sp>
      <p:sp>
        <p:nvSpPr>
          <p:cNvPr id="52" name="Tijdelijke aanduiding voor afbeelding 35">
            <a:extLst>
              <a:ext uri="{FF2B5EF4-FFF2-40B4-BE49-F238E27FC236}">
                <a16:creationId xmlns:a16="http://schemas.microsoft.com/office/drawing/2014/main" id="{D948473C-4F00-40F4-87C7-CC97AB1846F3}"/>
              </a:ext>
            </a:extLst>
          </p:cNvPr>
          <p:cNvSpPr>
            <a:spLocks noGrp="1"/>
          </p:cNvSpPr>
          <p:nvPr>
            <p:ph type="pic" sz="quarter" idx="12" hasCustomPrompt="1"/>
          </p:nvPr>
        </p:nvSpPr>
        <p:spPr>
          <a:xfrm>
            <a:off x="936113" y="432552"/>
            <a:ext cx="10288562" cy="5912770"/>
          </a:xfrm>
          <a:prstGeom prst="rect">
            <a:avLst/>
          </a:prstGeom>
          <a:solidFill>
            <a:schemeClr val="bg1">
              <a:lumMod val="95000"/>
            </a:schemeClr>
          </a:solidFill>
        </p:spPr>
        <p:txBody>
          <a:bodyPr wrap="square" tIns="828000" rIns="0" bIns="0" anchor="ctr">
            <a:noAutofit/>
          </a:bodyPr>
          <a:lstStyle>
            <a:lvl1pPr marL="0" indent="0" algn="ctr">
              <a:buFontTx/>
              <a:buNone/>
              <a:defRPr sz="1200" i="1"/>
            </a:lvl1pPr>
          </a:lstStyle>
          <a:p>
            <a:r>
              <a:rPr lang="nl-NL" dirty="0"/>
              <a:t>Click on </a:t>
            </a:r>
            <a:r>
              <a:rPr lang="nl-NL" dirty="0" err="1"/>
              <a:t>the</a:t>
            </a:r>
            <a:r>
              <a:rPr lang="nl-NL" dirty="0"/>
              <a:t> icon </a:t>
            </a:r>
            <a:r>
              <a:rPr lang="nl-NL" dirty="0" err="1"/>
              <a:t>to</a:t>
            </a:r>
            <a:r>
              <a:rPr lang="nl-NL" dirty="0"/>
              <a:t> </a:t>
            </a:r>
            <a:r>
              <a:rPr lang="nl-NL" dirty="0" err="1"/>
              <a:t>insert</a:t>
            </a:r>
            <a:r>
              <a:rPr lang="nl-NL" dirty="0"/>
              <a:t> screenshot</a:t>
            </a:r>
          </a:p>
        </p:txBody>
      </p:sp>
      <p:sp>
        <p:nvSpPr>
          <p:cNvPr id="26" name="Tijdelijke aanduiding voor tekst 25">
            <a:extLst>
              <a:ext uri="{FF2B5EF4-FFF2-40B4-BE49-F238E27FC236}">
                <a16:creationId xmlns:a16="http://schemas.microsoft.com/office/drawing/2014/main" id="{C756E9E2-F3F3-4FE9-AAC2-9CE11EA46CF5}"/>
              </a:ext>
            </a:extLst>
          </p:cNvPr>
          <p:cNvSpPr>
            <a:spLocks noGrp="1"/>
          </p:cNvSpPr>
          <p:nvPr>
            <p:ph type="body" sz="quarter" idx="13" hasCustomPrompt="1"/>
          </p:nvPr>
        </p:nvSpPr>
        <p:spPr>
          <a:xfrm>
            <a:off x="10964920" y="265130"/>
            <a:ext cx="698400" cy="597600"/>
          </a:xfrm>
          <a:blipFill>
            <a:blip r:embed="rId3">
              <a:extLst>
                <a:ext uri="{28A0092B-C50C-407E-A947-70E740481C1C}">
                  <a14:useLocalDpi xmlns:a14="http://schemas.microsoft.com/office/drawing/2010/main" val="0"/>
                </a:ext>
              </a:extLst>
            </a:blip>
            <a:stretch>
              <a:fillRect/>
            </a:stretch>
          </a:blipFill>
        </p:spPr>
        <p:txBody>
          <a:bodyPr/>
          <a:lstStyle>
            <a:lvl1pPr marL="0" indent="0">
              <a:buNone/>
              <a:defRPr/>
            </a:lvl1pPr>
          </a:lstStyle>
          <a:p>
            <a:pPr lvl="0"/>
            <a:r>
              <a:rPr lang="nl-NL" dirty="0"/>
              <a:t>    </a:t>
            </a:r>
          </a:p>
        </p:txBody>
      </p:sp>
      <p:grpSp>
        <p:nvGrpSpPr>
          <p:cNvPr id="93" name="Instruction">
            <a:extLst>
              <a:ext uri="{FF2B5EF4-FFF2-40B4-BE49-F238E27FC236}">
                <a16:creationId xmlns:a16="http://schemas.microsoft.com/office/drawing/2014/main" id="{3306DF74-61EB-486E-AB4C-DA31E41E1A8A}"/>
              </a:ext>
            </a:extLst>
          </p:cNvPr>
          <p:cNvGrpSpPr/>
          <p:nvPr userDrawn="1"/>
        </p:nvGrpSpPr>
        <p:grpSpPr>
          <a:xfrm>
            <a:off x="12391602" y="0"/>
            <a:ext cx="3183678" cy="5340257"/>
            <a:chOff x="12391601" y="0"/>
            <a:chExt cx="3183678" cy="5340257"/>
          </a:xfrm>
        </p:grpSpPr>
        <p:grpSp>
          <p:nvGrpSpPr>
            <p:cNvPr id="94" name="Meer informatie">
              <a:extLst>
                <a:ext uri="{FF2B5EF4-FFF2-40B4-BE49-F238E27FC236}">
                  <a16:creationId xmlns:a16="http://schemas.microsoft.com/office/drawing/2014/main" id="{8CBC58F7-B742-44CC-8F98-EFE27E502101}"/>
                </a:ext>
              </a:extLst>
            </p:cNvPr>
            <p:cNvGrpSpPr/>
            <p:nvPr userDrawn="1"/>
          </p:nvGrpSpPr>
          <p:grpSpPr>
            <a:xfrm>
              <a:off x="12396764" y="4556984"/>
              <a:ext cx="3178515" cy="783273"/>
              <a:chOff x="-3741486" y="3386444"/>
              <a:chExt cx="3178515" cy="783273"/>
            </a:xfrm>
          </p:grpSpPr>
          <p:sp>
            <p:nvSpPr>
              <p:cNvPr id="134" name="Freeform 101">
                <a:extLst>
                  <a:ext uri="{FF2B5EF4-FFF2-40B4-BE49-F238E27FC236}">
                    <a16:creationId xmlns:a16="http://schemas.microsoft.com/office/drawing/2014/main" id="{833E865B-A952-4542-91F1-4CDAF37824FB}"/>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135" name="Rechthoek 134">
                <a:extLst>
                  <a:ext uri="{FF2B5EF4-FFF2-40B4-BE49-F238E27FC236}">
                    <a16:creationId xmlns:a16="http://schemas.microsoft.com/office/drawing/2014/main" id="{D7015543-BFAC-4369-B746-8EB48D3B51CD}"/>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136" name="Rechte verbindingslijn 135">
                <a:extLst>
                  <a:ext uri="{FF2B5EF4-FFF2-40B4-BE49-F238E27FC236}">
                    <a16:creationId xmlns:a16="http://schemas.microsoft.com/office/drawing/2014/main" id="{DEDCCAC1-C265-4C55-B518-BE9584864A23}"/>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95" name="Rechthoek 94">
              <a:extLst>
                <a:ext uri="{FF2B5EF4-FFF2-40B4-BE49-F238E27FC236}">
                  <a16:creationId xmlns:a16="http://schemas.microsoft.com/office/drawing/2014/main" id="{144BFD74-50DD-45E4-896D-9FEAA4645D31}"/>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image</a:t>
              </a:r>
            </a:p>
          </p:txBody>
        </p:sp>
        <p:sp>
          <p:nvSpPr>
            <p:cNvPr id="96" name="Ovaal 95">
              <a:extLst>
                <a:ext uri="{FF2B5EF4-FFF2-40B4-BE49-F238E27FC236}">
                  <a16:creationId xmlns:a16="http://schemas.microsoft.com/office/drawing/2014/main" id="{44337132-ECF3-46DD-8F4E-D8C288555FC6}"/>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97" name="Rechte verbindingslijn 96">
              <a:extLst>
                <a:ext uri="{FF2B5EF4-FFF2-40B4-BE49-F238E27FC236}">
                  <a16:creationId xmlns:a16="http://schemas.microsoft.com/office/drawing/2014/main" id="{08518611-92D5-4BBB-95E6-7819CC2A2641}"/>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98" name="Rechte verbindingslijn 97">
              <a:extLst>
                <a:ext uri="{FF2B5EF4-FFF2-40B4-BE49-F238E27FC236}">
                  <a16:creationId xmlns:a16="http://schemas.microsoft.com/office/drawing/2014/main" id="{FF664268-3156-4EA2-AF87-4D8C02447EB9}"/>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99" name="Rechthoek 98">
              <a:extLst>
                <a:ext uri="{FF2B5EF4-FFF2-40B4-BE49-F238E27FC236}">
                  <a16:creationId xmlns:a16="http://schemas.microsoft.com/office/drawing/2014/main" id="{7CEAFDA6-5AD6-4C1A-8FCC-64FADACA99FF}"/>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00" name="Rechte verbindingslijn 99">
              <a:extLst>
                <a:ext uri="{FF2B5EF4-FFF2-40B4-BE49-F238E27FC236}">
                  <a16:creationId xmlns:a16="http://schemas.microsoft.com/office/drawing/2014/main" id="{35DE3CE3-CD62-4B40-A14A-12A48B54C3A1}"/>
                </a:ext>
              </a:extLst>
            </p:cNvPr>
            <p:cNvCxnSpPr>
              <a:cxnSpLocks/>
            </p:cNvCxnSpPr>
            <p:nvPr userDrawn="1"/>
          </p:nvCxnSpPr>
          <p:spPr>
            <a:xfrm>
              <a:off x="12397261" y="4439101"/>
              <a:ext cx="3178017" cy="0"/>
            </a:xfrm>
            <a:prstGeom prst="line">
              <a:avLst/>
            </a:prstGeom>
            <a:noFill/>
            <a:ln w="3175" cap="flat" cmpd="sng" algn="ctr">
              <a:solidFill>
                <a:srgbClr val="303E48"/>
              </a:solidFill>
              <a:prstDash val="solid"/>
            </a:ln>
            <a:effectLst/>
          </p:spPr>
        </p:cxnSp>
        <p:sp>
          <p:nvSpPr>
            <p:cNvPr id="101" name="Ovaal 100">
              <a:extLst>
                <a:ext uri="{FF2B5EF4-FFF2-40B4-BE49-F238E27FC236}">
                  <a16:creationId xmlns:a16="http://schemas.microsoft.com/office/drawing/2014/main" id="{8AA2DC92-9F07-4E1A-B36D-274CE766BD03}"/>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102" name="Rechthoek 101">
              <a:extLst>
                <a:ext uri="{FF2B5EF4-FFF2-40B4-BE49-F238E27FC236}">
                  <a16:creationId xmlns:a16="http://schemas.microsoft.com/office/drawing/2014/main" id="{3AB7CF60-B955-439F-A460-9CB4B26CCF76}"/>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103" name="Groep 102">
              <a:extLst>
                <a:ext uri="{FF2B5EF4-FFF2-40B4-BE49-F238E27FC236}">
                  <a16:creationId xmlns:a16="http://schemas.microsoft.com/office/drawing/2014/main" id="{CE45A90D-1839-44C3-9DE9-02398E4DECE5}"/>
                </a:ext>
              </a:extLst>
            </p:cNvPr>
            <p:cNvGrpSpPr/>
            <p:nvPr userDrawn="1"/>
          </p:nvGrpSpPr>
          <p:grpSpPr>
            <a:xfrm>
              <a:off x="12757282" y="2184550"/>
              <a:ext cx="825500" cy="209550"/>
              <a:chOff x="13504624" y="2482850"/>
              <a:chExt cx="825500" cy="209550"/>
            </a:xfrm>
          </p:grpSpPr>
          <p:sp>
            <p:nvSpPr>
              <p:cNvPr id="131" name="Rechthoek 130">
                <a:extLst>
                  <a:ext uri="{FF2B5EF4-FFF2-40B4-BE49-F238E27FC236}">
                    <a16:creationId xmlns:a16="http://schemas.microsoft.com/office/drawing/2014/main" id="{FD2D16C1-3F54-478C-A7F2-5C995F47E059}"/>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132" name="Rechte verbindingslijn 131">
                <a:extLst>
                  <a:ext uri="{FF2B5EF4-FFF2-40B4-BE49-F238E27FC236}">
                    <a16:creationId xmlns:a16="http://schemas.microsoft.com/office/drawing/2014/main" id="{32DFE7DD-9287-49AC-8DCC-948AE04972A7}"/>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33" name="Gelijkbenige driehoek 132">
                <a:extLst>
                  <a:ext uri="{FF2B5EF4-FFF2-40B4-BE49-F238E27FC236}">
                    <a16:creationId xmlns:a16="http://schemas.microsoft.com/office/drawing/2014/main" id="{003CEB14-21DD-46B6-A17E-32F533F51779}"/>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04" name="Groep 103">
              <a:extLst>
                <a:ext uri="{FF2B5EF4-FFF2-40B4-BE49-F238E27FC236}">
                  <a16:creationId xmlns:a16="http://schemas.microsoft.com/office/drawing/2014/main" id="{4AF30829-5E4F-4ABA-BA7F-71C60DC18A41}"/>
                </a:ext>
              </a:extLst>
            </p:cNvPr>
            <p:cNvGrpSpPr/>
            <p:nvPr userDrawn="1"/>
          </p:nvGrpSpPr>
          <p:grpSpPr>
            <a:xfrm>
              <a:off x="12757282" y="1141626"/>
              <a:ext cx="294789" cy="318834"/>
              <a:chOff x="14466489" y="1001522"/>
              <a:chExt cx="290627" cy="314333"/>
            </a:xfrm>
          </p:grpSpPr>
          <p:sp>
            <p:nvSpPr>
              <p:cNvPr id="125" name="Rechthoek 124">
                <a:extLst>
                  <a:ext uri="{FF2B5EF4-FFF2-40B4-BE49-F238E27FC236}">
                    <a16:creationId xmlns:a16="http://schemas.microsoft.com/office/drawing/2014/main" id="{41ADF32D-89C7-4763-B2CF-D5CA53AB7F68}"/>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26" name="Ovaal 125">
                <a:extLst>
                  <a:ext uri="{FF2B5EF4-FFF2-40B4-BE49-F238E27FC236}">
                    <a16:creationId xmlns:a16="http://schemas.microsoft.com/office/drawing/2014/main" id="{31B81C2A-B1CB-474A-BCCC-A9D33A739336}"/>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7" name="Vrije vorm: vorm 126">
                <a:extLst>
                  <a:ext uri="{FF2B5EF4-FFF2-40B4-BE49-F238E27FC236}">
                    <a16:creationId xmlns:a16="http://schemas.microsoft.com/office/drawing/2014/main" id="{A69CC73A-451A-494F-AC86-1C5DBB6849B2}"/>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8" name="Rechthoek: afgeronde hoeken 127">
                <a:extLst>
                  <a:ext uri="{FF2B5EF4-FFF2-40B4-BE49-F238E27FC236}">
                    <a16:creationId xmlns:a16="http://schemas.microsoft.com/office/drawing/2014/main" id="{DC49385C-8019-4C91-A7EF-CEDB880E1A97}"/>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129" name="Rechte verbindingslijn 128">
                <a:extLst>
                  <a:ext uri="{FF2B5EF4-FFF2-40B4-BE49-F238E27FC236}">
                    <a16:creationId xmlns:a16="http://schemas.microsoft.com/office/drawing/2014/main" id="{B703F081-FAD6-4E77-871B-3353ECB6B35A}"/>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130" name="Rechte verbindingslijn 129">
                <a:extLst>
                  <a:ext uri="{FF2B5EF4-FFF2-40B4-BE49-F238E27FC236}">
                    <a16:creationId xmlns:a16="http://schemas.microsoft.com/office/drawing/2014/main" id="{05E4CC50-ECBB-42E3-848F-12686C3AB05E}"/>
                  </a:ext>
                </a:extLst>
              </p:cNvPr>
              <p:cNvCxnSpPr>
                <a:cxnSpLocks/>
                <a:stCxn id="128"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105" name="Ovaal 104">
              <a:extLst>
                <a:ext uri="{FF2B5EF4-FFF2-40B4-BE49-F238E27FC236}">
                  <a16:creationId xmlns:a16="http://schemas.microsoft.com/office/drawing/2014/main" id="{04C6BC86-E56A-43C4-8F10-3064F5E68619}"/>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106" name="Rechthoek 105">
              <a:extLst>
                <a:ext uri="{FF2B5EF4-FFF2-40B4-BE49-F238E27FC236}">
                  <a16:creationId xmlns:a16="http://schemas.microsoft.com/office/drawing/2014/main" id="{737C5B1B-3185-4156-8584-8153F0AF7D7E}"/>
                </a:ext>
              </a:extLst>
            </p:cNvPr>
            <p:cNvSpPr/>
            <p:nvPr userDrawn="1"/>
          </p:nvSpPr>
          <p:spPr>
            <a:xfrm>
              <a:off x="12757283" y="2684014"/>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To scale or drag the image, go to the tab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‘Picture Tools - Format’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click on</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the button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‘Crop’</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Scale the image with the spheres and scale the image frame with the corners.</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07" name="Rechte verbindingslijn 106">
              <a:extLst>
                <a:ext uri="{FF2B5EF4-FFF2-40B4-BE49-F238E27FC236}">
                  <a16:creationId xmlns:a16="http://schemas.microsoft.com/office/drawing/2014/main" id="{02F0B409-DD8D-43BB-95B3-182681737050}"/>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108" name="Groep 107">
              <a:extLst>
                <a:ext uri="{FF2B5EF4-FFF2-40B4-BE49-F238E27FC236}">
                  <a16:creationId xmlns:a16="http://schemas.microsoft.com/office/drawing/2014/main" id="{D1C6975C-26A1-4B1E-AA51-9FFC7BF83125}"/>
                </a:ext>
              </a:extLst>
            </p:cNvPr>
            <p:cNvGrpSpPr/>
            <p:nvPr userDrawn="1"/>
          </p:nvGrpSpPr>
          <p:grpSpPr>
            <a:xfrm>
              <a:off x="12696514" y="3701158"/>
              <a:ext cx="514284" cy="612918"/>
              <a:chOff x="12682980" y="3403241"/>
              <a:chExt cx="622284" cy="741632"/>
            </a:xfrm>
          </p:grpSpPr>
          <p:grpSp>
            <p:nvGrpSpPr>
              <p:cNvPr id="109" name="Groep 108">
                <a:extLst>
                  <a:ext uri="{FF2B5EF4-FFF2-40B4-BE49-F238E27FC236}">
                    <a16:creationId xmlns:a16="http://schemas.microsoft.com/office/drawing/2014/main" id="{B9AD416A-8831-41E6-836B-41657F4EC021}"/>
                  </a:ext>
                </a:extLst>
              </p:cNvPr>
              <p:cNvGrpSpPr/>
              <p:nvPr userDrawn="1"/>
            </p:nvGrpSpPr>
            <p:grpSpPr>
              <a:xfrm>
                <a:off x="12771568" y="3403241"/>
                <a:ext cx="467138" cy="448489"/>
                <a:chOff x="12782195" y="3403241"/>
                <a:chExt cx="467138" cy="448489"/>
              </a:xfrm>
            </p:grpSpPr>
            <p:grpSp>
              <p:nvGrpSpPr>
                <p:cNvPr id="112" name="Groep 111">
                  <a:extLst>
                    <a:ext uri="{FF2B5EF4-FFF2-40B4-BE49-F238E27FC236}">
                      <a16:creationId xmlns:a16="http://schemas.microsoft.com/office/drawing/2014/main" id="{5DFF59F8-8BE9-41A1-A1D7-F8B57A801608}"/>
                    </a:ext>
                  </a:extLst>
                </p:cNvPr>
                <p:cNvGrpSpPr/>
                <p:nvPr userDrawn="1"/>
              </p:nvGrpSpPr>
              <p:grpSpPr>
                <a:xfrm>
                  <a:off x="12782195" y="3403241"/>
                  <a:ext cx="412967" cy="393907"/>
                  <a:chOff x="13554906" y="3320109"/>
                  <a:chExt cx="443906" cy="423419"/>
                </a:xfrm>
              </p:grpSpPr>
              <p:grpSp>
                <p:nvGrpSpPr>
                  <p:cNvPr id="119" name="Groep 118">
                    <a:extLst>
                      <a:ext uri="{FF2B5EF4-FFF2-40B4-BE49-F238E27FC236}">
                        <a16:creationId xmlns:a16="http://schemas.microsoft.com/office/drawing/2014/main" id="{797B80CA-C536-4D0E-9381-741132F9BACD}"/>
                      </a:ext>
                    </a:extLst>
                  </p:cNvPr>
                  <p:cNvGrpSpPr/>
                  <p:nvPr userDrawn="1"/>
                </p:nvGrpSpPr>
                <p:grpSpPr>
                  <a:xfrm>
                    <a:off x="13554906" y="3320109"/>
                    <a:ext cx="443906" cy="423419"/>
                    <a:chOff x="12909684" y="1276143"/>
                    <a:chExt cx="443906" cy="423419"/>
                  </a:xfrm>
                </p:grpSpPr>
                <p:sp>
                  <p:nvSpPr>
                    <p:cNvPr id="122" name="Rechthoek 121">
                      <a:extLst>
                        <a:ext uri="{FF2B5EF4-FFF2-40B4-BE49-F238E27FC236}">
                          <a16:creationId xmlns:a16="http://schemas.microsoft.com/office/drawing/2014/main" id="{50DE4287-4BFE-4C90-95A5-8F8389E29879}"/>
                        </a:ext>
                      </a:extLst>
                    </p:cNvPr>
                    <p:cNvSpPr/>
                    <p:nvPr userDrawn="1"/>
                  </p:nvSpPr>
                  <p:spPr>
                    <a:xfrm>
                      <a:off x="12918700" y="1285262"/>
                      <a:ext cx="434890" cy="414300"/>
                    </a:xfrm>
                    <a:prstGeom prst="rect">
                      <a:avLst/>
                    </a:prstGeom>
                    <a:noFill/>
                    <a:ln w="12700" cap="flat" cmpd="sng" algn="ctr">
                      <a:solidFill>
                        <a:srgbClr val="818181"/>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23" name="Rechthoek 122">
                      <a:extLst>
                        <a:ext uri="{FF2B5EF4-FFF2-40B4-BE49-F238E27FC236}">
                          <a16:creationId xmlns:a16="http://schemas.microsoft.com/office/drawing/2014/main" id="{8BACE26A-BC3A-4F39-A95F-DC8B3F8BD7D7}"/>
                        </a:ext>
                      </a:extLst>
                    </p:cNvPr>
                    <p:cNvSpPr/>
                    <p:nvPr userDrawn="1"/>
                  </p:nvSpPr>
                  <p:spPr>
                    <a:xfrm>
                      <a:off x="12909684" y="1276143"/>
                      <a:ext cx="261629" cy="257807"/>
                    </a:xfrm>
                    <a:prstGeom prst="rect">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24" name="Ovaal 123">
                      <a:extLst>
                        <a:ext uri="{FF2B5EF4-FFF2-40B4-BE49-F238E27FC236}">
                          <a16:creationId xmlns:a16="http://schemas.microsoft.com/office/drawing/2014/main" id="{1FFB4E10-9C21-4556-A70A-7E3E9A7F3CD0}"/>
                        </a:ext>
                      </a:extLst>
                    </p:cNvPr>
                    <p:cNvSpPr/>
                    <p:nvPr userDrawn="1"/>
                  </p:nvSpPr>
                  <p:spPr>
                    <a:xfrm>
                      <a:off x="13069071" y="1308711"/>
                      <a:ext cx="72188" cy="72188"/>
                    </a:xfrm>
                    <a:prstGeom prst="ellipse">
                      <a:avLst/>
                    </a:pr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pic>
                <p:nvPicPr>
                  <p:cNvPr id="120" name="Afbeelding 119">
                    <a:extLst>
                      <a:ext uri="{FF2B5EF4-FFF2-40B4-BE49-F238E27FC236}">
                        <a16:creationId xmlns:a16="http://schemas.microsoft.com/office/drawing/2014/main" id="{DB5ADA50-74C6-49F5-B662-ECF1E657B586}"/>
                      </a:ext>
                    </a:extLst>
                  </p:cNvPr>
                  <p:cNvPicPr>
                    <a:picLocks noChangeAspect="1"/>
                  </p:cNvPicPr>
                  <p:nvPr userDrawn="1"/>
                </p:nvPicPr>
                <p:blipFill>
                  <a:blip r:embed="rId4" cstate="screen">
                    <a:duotone>
                      <a:prstClr val="black"/>
                      <a:srgbClr val="4D82B8">
                        <a:tint val="45000"/>
                        <a:satMod val="400000"/>
                      </a:srgb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3567296" y="3424991"/>
                    <a:ext cx="173367" cy="140220"/>
                  </a:xfrm>
                  <a:prstGeom prst="rect">
                    <a:avLst/>
                  </a:prstGeom>
                </p:spPr>
              </p:pic>
              <p:pic>
                <p:nvPicPr>
                  <p:cNvPr id="121" name="Afbeelding 120">
                    <a:extLst>
                      <a:ext uri="{FF2B5EF4-FFF2-40B4-BE49-F238E27FC236}">
                        <a16:creationId xmlns:a16="http://schemas.microsoft.com/office/drawing/2014/main" id="{0C1EE0D6-D4EF-4320-BE7D-644B20842815}"/>
                      </a:ext>
                    </a:extLst>
                  </p:cNvPr>
                  <p:cNvPicPr>
                    <a:picLocks noChangeAspect="1"/>
                  </p:cNvPicPr>
                  <p:nvPr userDrawn="1"/>
                </p:nvPicPr>
                <p:blipFill>
                  <a:blip r:embed="rId6" cstate="screen">
                    <a:duotone>
                      <a:prstClr val="black"/>
                      <a:srgbClr val="4D82B8">
                        <a:tint val="45000"/>
                        <a:satMod val="400000"/>
                      </a:srgbClr>
                    </a:duotone>
                    <a:extLst>
                      <a:ext uri="{BEBA8EAE-BF5A-486C-A8C5-ECC9F3942E4B}">
                        <a14:imgProps xmlns:a14="http://schemas.microsoft.com/office/drawing/2010/main">
                          <a14:imgLayer r:embed="rId7">
                            <a14:imgEffect>
                              <a14:brightnessContrast contrast="-40000"/>
                            </a14:imgEffect>
                          </a14:imgLayer>
                        </a14:imgProps>
                      </a:ext>
                      <a:ext uri="{28A0092B-C50C-407E-A947-70E740481C1C}">
                        <a14:useLocalDpi xmlns:a14="http://schemas.microsoft.com/office/drawing/2010/main" val="0"/>
                      </a:ext>
                    </a:extLst>
                  </a:blip>
                  <a:stretch>
                    <a:fillRect/>
                  </a:stretch>
                </p:blipFill>
                <p:spPr>
                  <a:xfrm flipH="1">
                    <a:off x="13635598" y="3454369"/>
                    <a:ext cx="173367" cy="111423"/>
                  </a:xfrm>
                  <a:prstGeom prst="rect">
                    <a:avLst/>
                  </a:prstGeom>
                </p:spPr>
              </p:pic>
            </p:grpSp>
            <p:grpSp>
              <p:nvGrpSpPr>
                <p:cNvPr id="113" name="Groep 112">
                  <a:extLst>
                    <a:ext uri="{FF2B5EF4-FFF2-40B4-BE49-F238E27FC236}">
                      <a16:creationId xmlns:a16="http://schemas.microsoft.com/office/drawing/2014/main" id="{8EB923EC-3BCE-4108-9C19-1292FCCA785A}"/>
                    </a:ext>
                  </a:extLst>
                </p:cNvPr>
                <p:cNvGrpSpPr/>
                <p:nvPr userDrawn="1"/>
              </p:nvGrpSpPr>
              <p:grpSpPr>
                <a:xfrm>
                  <a:off x="13103513" y="3705268"/>
                  <a:ext cx="145820" cy="146462"/>
                  <a:chOff x="13096169" y="3602278"/>
                  <a:chExt cx="145820" cy="146462"/>
                </a:xfrm>
              </p:grpSpPr>
              <p:sp>
                <p:nvSpPr>
                  <p:cNvPr id="117" name="Rechthoek 116">
                    <a:extLst>
                      <a:ext uri="{FF2B5EF4-FFF2-40B4-BE49-F238E27FC236}">
                        <a16:creationId xmlns:a16="http://schemas.microsoft.com/office/drawing/2014/main" id="{64057F16-6DA7-4D71-AA99-14F21C14723F}"/>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18" name="Rechthoek 117">
                    <a:extLst>
                      <a:ext uri="{FF2B5EF4-FFF2-40B4-BE49-F238E27FC236}">
                        <a16:creationId xmlns:a16="http://schemas.microsoft.com/office/drawing/2014/main" id="{2C9A94FB-FD82-42F4-A9C1-72292830C0EF}"/>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14" name="Groep 113">
                  <a:extLst>
                    <a:ext uri="{FF2B5EF4-FFF2-40B4-BE49-F238E27FC236}">
                      <a16:creationId xmlns:a16="http://schemas.microsoft.com/office/drawing/2014/main" id="{B5F88BD8-AE1A-49C7-AC3A-0FCC72D9272E}"/>
                    </a:ext>
                  </a:extLst>
                </p:cNvPr>
                <p:cNvGrpSpPr/>
                <p:nvPr userDrawn="1"/>
              </p:nvGrpSpPr>
              <p:grpSpPr>
                <a:xfrm rot="10800000">
                  <a:off x="13061402" y="3665637"/>
                  <a:ext cx="145820" cy="146462"/>
                  <a:chOff x="13096169" y="3602278"/>
                  <a:chExt cx="145820" cy="146462"/>
                </a:xfrm>
              </p:grpSpPr>
              <p:sp>
                <p:nvSpPr>
                  <p:cNvPr id="115" name="Rechthoek 114">
                    <a:extLst>
                      <a:ext uri="{FF2B5EF4-FFF2-40B4-BE49-F238E27FC236}">
                        <a16:creationId xmlns:a16="http://schemas.microsoft.com/office/drawing/2014/main" id="{3EAC9B0A-BF1A-4A7E-8647-FA9584EA0A03}"/>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16" name="Rechthoek 115">
                    <a:extLst>
                      <a:ext uri="{FF2B5EF4-FFF2-40B4-BE49-F238E27FC236}">
                        <a16:creationId xmlns:a16="http://schemas.microsoft.com/office/drawing/2014/main" id="{20ACE4EC-4037-4347-BA9D-80FC67ECDC3B}"/>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sp>
            <p:nvSpPr>
              <p:cNvPr id="110" name="Rechthoek 109">
                <a:extLst>
                  <a:ext uri="{FF2B5EF4-FFF2-40B4-BE49-F238E27FC236}">
                    <a16:creationId xmlns:a16="http://schemas.microsoft.com/office/drawing/2014/main" id="{C52349A5-031C-44C3-90D9-674FCD33DF66}"/>
                  </a:ext>
                </a:extLst>
              </p:cNvPr>
              <p:cNvSpPr/>
              <p:nvPr userDrawn="1"/>
            </p:nvSpPr>
            <p:spPr>
              <a:xfrm>
                <a:off x="12682980" y="3889890"/>
                <a:ext cx="622284" cy="161170"/>
              </a:xfrm>
              <a:prstGeom prst="rect">
                <a:avLst/>
              </a:prstGeom>
              <a:noFill/>
              <a:ln w="127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Crop</a:t>
                </a:r>
              </a:p>
            </p:txBody>
          </p:sp>
          <p:sp>
            <p:nvSpPr>
              <p:cNvPr id="111" name="Gelijkbenige driehoek 110">
                <a:extLst>
                  <a:ext uri="{FF2B5EF4-FFF2-40B4-BE49-F238E27FC236}">
                    <a16:creationId xmlns:a16="http://schemas.microsoft.com/office/drawing/2014/main" id="{078A0262-0CF5-4B39-AA19-F18B930506F6}"/>
                  </a:ext>
                </a:extLst>
              </p:cNvPr>
              <p:cNvSpPr/>
              <p:nvPr userDrawn="1"/>
            </p:nvSpPr>
            <p:spPr>
              <a:xfrm rot="10800000">
                <a:off x="12950688" y="4093726"/>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59" name="Groep 58">
            <a:extLst>
              <a:ext uri="{FF2B5EF4-FFF2-40B4-BE49-F238E27FC236}">
                <a16:creationId xmlns:a16="http://schemas.microsoft.com/office/drawing/2014/main" id="{A545D47E-7258-40DA-9E35-1C8F19F723D4}"/>
              </a:ext>
            </a:extLst>
          </p:cNvPr>
          <p:cNvGrpSpPr/>
          <p:nvPr userDrawn="1"/>
        </p:nvGrpSpPr>
        <p:grpSpPr>
          <a:xfrm>
            <a:off x="11118189" y="6457112"/>
            <a:ext cx="523083" cy="313195"/>
            <a:chOff x="11239326" y="6753016"/>
            <a:chExt cx="467770" cy="280078"/>
          </a:xfrm>
        </p:grpSpPr>
        <p:cxnSp>
          <p:nvCxnSpPr>
            <p:cNvPr id="60" name="Rechte verbindingslijn 59">
              <a:extLst>
                <a:ext uri="{FF2B5EF4-FFF2-40B4-BE49-F238E27FC236}">
                  <a16:creationId xmlns:a16="http://schemas.microsoft.com/office/drawing/2014/main" id="{22F87ED9-F06F-483D-9FDC-93A9205AD8C2}"/>
                </a:ext>
              </a:extLst>
            </p:cNvPr>
            <p:cNvCxnSpPr>
              <a:cxnSpLocks/>
            </p:cNvCxnSpPr>
            <p:nvPr userDrawn="1"/>
          </p:nvCxnSpPr>
          <p:spPr>
            <a:xfrm>
              <a:off x="11239326" y="6773920"/>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61" name="Afbeelding 60">
              <a:extLst>
                <a:ext uri="{FF2B5EF4-FFF2-40B4-BE49-F238E27FC236}">
                  <a16:creationId xmlns:a16="http://schemas.microsoft.com/office/drawing/2014/main" id="{E3F27AFB-AEAC-4D8F-833A-F231628F78B9}"/>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11331815" y="6753016"/>
              <a:ext cx="375281" cy="277382"/>
            </a:xfrm>
            <a:prstGeom prst="rect">
              <a:avLst/>
            </a:prstGeom>
          </p:spPr>
        </p:pic>
      </p:grpSp>
      <p:pic>
        <p:nvPicPr>
          <p:cNvPr id="63" name="Picture 2">
            <a:extLst>
              <a:ext uri="{FF2B5EF4-FFF2-40B4-BE49-F238E27FC236}">
                <a16:creationId xmlns:a16="http://schemas.microsoft.com/office/drawing/2014/main" id="{1A04F686-5EEA-4794-B3EF-4AF0914A2FCB}"/>
              </a:ext>
            </a:extLst>
          </p:cNvPr>
          <p:cNvPicPr>
            <a:picLocks noChangeAspect="1" noChangeArrowheads="1"/>
          </p:cNvPicPr>
          <p:nvPr userDrawn="1"/>
        </p:nvPicPr>
        <p:blipFill rotWithShape="1">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7387576"/>
      </p:ext>
    </p:extLst>
  </p:cSld>
  <p:clrMapOvr>
    <a:masterClrMapping/>
  </p:clrMapOvr>
  <p:transition spd="slow" advClick="0">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onitor screenshot">
    <p:spTree>
      <p:nvGrpSpPr>
        <p:cNvPr id="1" name=""/>
        <p:cNvGrpSpPr/>
        <p:nvPr/>
      </p:nvGrpSpPr>
      <p:grpSpPr>
        <a:xfrm>
          <a:off x="0" y="0"/>
          <a:ext cx="0" cy="0"/>
          <a:chOff x="0" y="0"/>
          <a:chExt cx="0" cy="0"/>
        </a:xfrm>
      </p:grpSpPr>
      <p:sp>
        <p:nvSpPr>
          <p:cNvPr id="62" name="Rechthoek 61">
            <a:extLst>
              <a:ext uri="{FF2B5EF4-FFF2-40B4-BE49-F238E27FC236}">
                <a16:creationId xmlns:a16="http://schemas.microsoft.com/office/drawing/2014/main" id="{CDE84EBA-96E2-4887-BFFA-31829BBBFF79}"/>
              </a:ext>
            </a:extLst>
          </p:cNvPr>
          <p:cNvSpPr/>
          <p:nvPr userDrawn="1"/>
        </p:nvSpPr>
        <p:spPr>
          <a:xfrm>
            <a:off x="-10920" y="0"/>
            <a:ext cx="1220292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6" name="Vrije vorm 95">
            <a:extLst>
              <a:ext uri="{FF2B5EF4-FFF2-40B4-BE49-F238E27FC236}">
                <a16:creationId xmlns:a16="http://schemas.microsoft.com/office/drawing/2014/main" id="{F79055B7-C6A1-4899-A419-E0443A3F3FFA}"/>
              </a:ext>
            </a:extLst>
          </p:cNvPr>
          <p:cNvSpPr/>
          <p:nvPr userDrawn="1"/>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12191999 w 12192000"/>
              <a:gd name="connsiteY3" fmla="*/ 6858000 h 6858000"/>
              <a:gd name="connsiteX4" fmla="*/ 12191999 w 12192000"/>
              <a:gd name="connsiteY4" fmla="*/ 6367463 h 6858000"/>
              <a:gd name="connsiteX5" fmla="*/ 4578872 w 12192000"/>
              <a:gd name="connsiteY5" fmla="*/ 6367463 h 6858000"/>
              <a:gd name="connsiteX6" fmla="*/ 4015674 w 12192000"/>
              <a:gd name="connsiteY6" fmla="*/ 6367463 h 6858000"/>
              <a:gd name="connsiteX7" fmla="*/ 3522777 w 12192000"/>
              <a:gd name="connsiteY7" fmla="*/ 6367463 h 6858000"/>
              <a:gd name="connsiteX8" fmla="*/ 3384884 w 12192000"/>
              <a:gd name="connsiteY8" fmla="*/ 6367463 h 6858000"/>
              <a:gd name="connsiteX9" fmla="*/ 2729143 w 12192000"/>
              <a:gd name="connsiteY9" fmla="*/ 6367463 h 6858000"/>
              <a:gd name="connsiteX10" fmla="*/ 1379341 w 12192000"/>
              <a:gd name="connsiteY10" fmla="*/ 6367463 h 6858000"/>
              <a:gd name="connsiteX11" fmla="*/ 864258 w 12192000"/>
              <a:gd name="connsiteY11" fmla="*/ 6473440 h 6858000"/>
              <a:gd name="connsiteX12" fmla="*/ 9330 w 12192000"/>
              <a:gd name="connsiteY12" fmla="*/ 6846015 h 6858000"/>
              <a:gd name="connsiteX13" fmla="*/ 0 w 12192000"/>
              <a:gd name="connsiteY13" fmla="*/ 685008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0"/>
                </a:moveTo>
                <a:lnTo>
                  <a:pt x="12192000" y="0"/>
                </a:lnTo>
                <a:lnTo>
                  <a:pt x="12192000" y="6858000"/>
                </a:lnTo>
                <a:lnTo>
                  <a:pt x="12191999" y="6858000"/>
                </a:lnTo>
                <a:lnTo>
                  <a:pt x="12191999" y="6367463"/>
                </a:lnTo>
                <a:lnTo>
                  <a:pt x="4578872" y="6367463"/>
                </a:lnTo>
                <a:lnTo>
                  <a:pt x="4015674" y="6367463"/>
                </a:lnTo>
                <a:lnTo>
                  <a:pt x="3522777" y="6367463"/>
                </a:lnTo>
                <a:lnTo>
                  <a:pt x="3384884" y="6367463"/>
                </a:lnTo>
                <a:lnTo>
                  <a:pt x="2729143" y="6367463"/>
                </a:lnTo>
                <a:cubicBezTo>
                  <a:pt x="1379341" y="6367463"/>
                  <a:pt x="1379341" y="6367463"/>
                  <a:pt x="1379341" y="6367463"/>
                </a:cubicBezTo>
                <a:cubicBezTo>
                  <a:pt x="1202634" y="6367463"/>
                  <a:pt x="1025926" y="6405312"/>
                  <a:pt x="864258" y="6473440"/>
                </a:cubicBezTo>
                <a:cubicBezTo>
                  <a:pt x="212885" y="6757307"/>
                  <a:pt x="50041" y="6828274"/>
                  <a:pt x="9330" y="6846015"/>
                </a:cubicBezTo>
                <a:lnTo>
                  <a:pt x="0" y="685008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nl-NL"/>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5054377" y="-885712"/>
            <a:ext cx="2083301" cy="548182"/>
          </a:xfrm>
          <a:prstGeom prst="rect">
            <a:avLst/>
          </a:prstGeom>
          <a:solidFill>
            <a:schemeClr val="bg1"/>
          </a:solidFill>
        </p:spPr>
        <p:txBody>
          <a:bodyPr wrap="none" lIns="360000" tIns="180000" rIns="360000" bIns="180000" rtlCol="0">
            <a:spAutoFit/>
          </a:bodyPr>
          <a:lstStyle/>
          <a:p>
            <a:pPr algn="ctr"/>
            <a:r>
              <a:rPr lang="nl-NL" sz="1200" b="0" spc="50" baseline="0" dirty="0">
                <a:solidFill>
                  <a:srgbClr val="212121"/>
                </a:solidFill>
                <a:latin typeface="+mn-lt"/>
                <a:cs typeface="Calibri" panose="020F0502020204030204" pitchFamily="34" charset="0"/>
              </a:rPr>
              <a:t>Monitor screenshot</a:t>
            </a:r>
          </a:p>
        </p:txBody>
      </p:sp>
      <p:grpSp>
        <p:nvGrpSpPr>
          <p:cNvPr id="46" name="Instruction">
            <a:extLst>
              <a:ext uri="{FF2B5EF4-FFF2-40B4-BE49-F238E27FC236}">
                <a16:creationId xmlns:a16="http://schemas.microsoft.com/office/drawing/2014/main" id="{579378C9-E98F-4C0E-A1CD-64F254946B6B}"/>
              </a:ext>
            </a:extLst>
          </p:cNvPr>
          <p:cNvGrpSpPr/>
          <p:nvPr userDrawn="1"/>
        </p:nvGrpSpPr>
        <p:grpSpPr>
          <a:xfrm>
            <a:off x="12391602" y="0"/>
            <a:ext cx="3183678" cy="5340257"/>
            <a:chOff x="12391601" y="0"/>
            <a:chExt cx="3183678" cy="5340257"/>
          </a:xfrm>
        </p:grpSpPr>
        <p:grpSp>
          <p:nvGrpSpPr>
            <p:cNvPr id="47" name="Meer informatie">
              <a:extLst>
                <a:ext uri="{FF2B5EF4-FFF2-40B4-BE49-F238E27FC236}">
                  <a16:creationId xmlns:a16="http://schemas.microsoft.com/office/drawing/2014/main" id="{CAC8402B-6D48-4D21-8183-33F3BA84B239}"/>
                </a:ext>
              </a:extLst>
            </p:cNvPr>
            <p:cNvGrpSpPr/>
            <p:nvPr userDrawn="1"/>
          </p:nvGrpSpPr>
          <p:grpSpPr>
            <a:xfrm>
              <a:off x="12396764" y="4556984"/>
              <a:ext cx="3178515" cy="783273"/>
              <a:chOff x="-3741486" y="3386444"/>
              <a:chExt cx="3178515" cy="783273"/>
            </a:xfrm>
          </p:grpSpPr>
          <p:sp>
            <p:nvSpPr>
              <p:cNvPr id="92" name="Freeform 101">
                <a:extLst>
                  <a:ext uri="{FF2B5EF4-FFF2-40B4-BE49-F238E27FC236}">
                    <a16:creationId xmlns:a16="http://schemas.microsoft.com/office/drawing/2014/main" id="{C2F62B84-B865-4E12-A37A-3B989B886A2D}"/>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93" name="Rechthoek 92">
                <a:extLst>
                  <a:ext uri="{FF2B5EF4-FFF2-40B4-BE49-F238E27FC236}">
                    <a16:creationId xmlns:a16="http://schemas.microsoft.com/office/drawing/2014/main" id="{93724CA9-3470-4610-B712-922C3241F5CF}"/>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94" name="Rechte verbindingslijn 93">
                <a:extLst>
                  <a:ext uri="{FF2B5EF4-FFF2-40B4-BE49-F238E27FC236}">
                    <a16:creationId xmlns:a16="http://schemas.microsoft.com/office/drawing/2014/main" id="{A78AA9D2-1C0F-4922-9443-819680DCC853}"/>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48" name="Rechthoek 47">
              <a:extLst>
                <a:ext uri="{FF2B5EF4-FFF2-40B4-BE49-F238E27FC236}">
                  <a16:creationId xmlns:a16="http://schemas.microsoft.com/office/drawing/2014/main" id="{94303E55-612F-4A76-B03E-0D664BC6814E}"/>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image</a:t>
              </a:r>
            </a:p>
          </p:txBody>
        </p:sp>
        <p:sp>
          <p:nvSpPr>
            <p:cNvPr id="49" name="Ovaal 48">
              <a:extLst>
                <a:ext uri="{FF2B5EF4-FFF2-40B4-BE49-F238E27FC236}">
                  <a16:creationId xmlns:a16="http://schemas.microsoft.com/office/drawing/2014/main" id="{90BD1B06-EC94-476B-8AAB-9E39061CCB44}"/>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50" name="Rechte verbindingslijn 49">
              <a:extLst>
                <a:ext uri="{FF2B5EF4-FFF2-40B4-BE49-F238E27FC236}">
                  <a16:creationId xmlns:a16="http://schemas.microsoft.com/office/drawing/2014/main" id="{1DC4F72F-DA4C-40C7-AD97-8F79C2940F55}"/>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51" name="Rechte verbindingslijn 50">
              <a:extLst>
                <a:ext uri="{FF2B5EF4-FFF2-40B4-BE49-F238E27FC236}">
                  <a16:creationId xmlns:a16="http://schemas.microsoft.com/office/drawing/2014/main" id="{3EA14257-E327-4CFD-B44B-4E4D7A258115}"/>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53" name="Rechthoek 52">
              <a:extLst>
                <a:ext uri="{FF2B5EF4-FFF2-40B4-BE49-F238E27FC236}">
                  <a16:creationId xmlns:a16="http://schemas.microsoft.com/office/drawing/2014/main" id="{98FBC695-669F-4603-84DD-1D08A33162A2}"/>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54" name="Rechte verbindingslijn 53">
              <a:extLst>
                <a:ext uri="{FF2B5EF4-FFF2-40B4-BE49-F238E27FC236}">
                  <a16:creationId xmlns:a16="http://schemas.microsoft.com/office/drawing/2014/main" id="{3C327D09-340C-4496-BABC-2871C80CE795}"/>
                </a:ext>
              </a:extLst>
            </p:cNvPr>
            <p:cNvCxnSpPr>
              <a:cxnSpLocks/>
            </p:cNvCxnSpPr>
            <p:nvPr userDrawn="1"/>
          </p:nvCxnSpPr>
          <p:spPr>
            <a:xfrm>
              <a:off x="12397261" y="4439101"/>
              <a:ext cx="3178017" cy="0"/>
            </a:xfrm>
            <a:prstGeom prst="line">
              <a:avLst/>
            </a:prstGeom>
            <a:noFill/>
            <a:ln w="3175" cap="flat" cmpd="sng" algn="ctr">
              <a:solidFill>
                <a:srgbClr val="303E48"/>
              </a:solidFill>
              <a:prstDash val="solid"/>
            </a:ln>
            <a:effectLst/>
          </p:spPr>
        </p:cxnSp>
        <p:sp>
          <p:nvSpPr>
            <p:cNvPr id="55" name="Ovaal 54">
              <a:extLst>
                <a:ext uri="{FF2B5EF4-FFF2-40B4-BE49-F238E27FC236}">
                  <a16:creationId xmlns:a16="http://schemas.microsoft.com/office/drawing/2014/main" id="{82F10442-D08A-4370-B8CF-34B8738CEA12}"/>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57" name="Rechthoek 56">
              <a:extLst>
                <a:ext uri="{FF2B5EF4-FFF2-40B4-BE49-F238E27FC236}">
                  <a16:creationId xmlns:a16="http://schemas.microsoft.com/office/drawing/2014/main" id="{09FE7D10-2F7E-4B94-9C00-36CB63D99529}"/>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60" name="Groep 59">
              <a:extLst>
                <a:ext uri="{FF2B5EF4-FFF2-40B4-BE49-F238E27FC236}">
                  <a16:creationId xmlns:a16="http://schemas.microsoft.com/office/drawing/2014/main" id="{9988CB4C-39AE-4EED-9570-BB18C5AA103D}"/>
                </a:ext>
              </a:extLst>
            </p:cNvPr>
            <p:cNvGrpSpPr/>
            <p:nvPr userDrawn="1"/>
          </p:nvGrpSpPr>
          <p:grpSpPr>
            <a:xfrm>
              <a:off x="12757282" y="2184550"/>
              <a:ext cx="825500" cy="209550"/>
              <a:chOff x="13504624" y="2482850"/>
              <a:chExt cx="825500" cy="209550"/>
            </a:xfrm>
          </p:grpSpPr>
          <p:sp>
            <p:nvSpPr>
              <p:cNvPr id="89" name="Rechthoek 88">
                <a:extLst>
                  <a:ext uri="{FF2B5EF4-FFF2-40B4-BE49-F238E27FC236}">
                    <a16:creationId xmlns:a16="http://schemas.microsoft.com/office/drawing/2014/main" id="{717015EC-9753-4DFC-8D82-9189427078D1}"/>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90" name="Rechte verbindingslijn 89">
                <a:extLst>
                  <a:ext uri="{FF2B5EF4-FFF2-40B4-BE49-F238E27FC236}">
                    <a16:creationId xmlns:a16="http://schemas.microsoft.com/office/drawing/2014/main" id="{70111823-E552-41BF-8001-D603F04131C8}"/>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91" name="Gelijkbenige driehoek 90">
                <a:extLst>
                  <a:ext uri="{FF2B5EF4-FFF2-40B4-BE49-F238E27FC236}">
                    <a16:creationId xmlns:a16="http://schemas.microsoft.com/office/drawing/2014/main" id="{0332E3D7-F266-4169-A64A-E98A76BE42F2}"/>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61" name="Groep 60">
              <a:extLst>
                <a:ext uri="{FF2B5EF4-FFF2-40B4-BE49-F238E27FC236}">
                  <a16:creationId xmlns:a16="http://schemas.microsoft.com/office/drawing/2014/main" id="{9078EBA2-5A6F-441D-A477-B09128808165}"/>
                </a:ext>
              </a:extLst>
            </p:cNvPr>
            <p:cNvGrpSpPr/>
            <p:nvPr userDrawn="1"/>
          </p:nvGrpSpPr>
          <p:grpSpPr>
            <a:xfrm>
              <a:off x="12757282" y="1141626"/>
              <a:ext cx="294789" cy="318834"/>
              <a:chOff x="14466489" y="1001522"/>
              <a:chExt cx="290627" cy="314333"/>
            </a:xfrm>
          </p:grpSpPr>
          <p:sp>
            <p:nvSpPr>
              <p:cNvPr id="83" name="Rechthoek 82">
                <a:extLst>
                  <a:ext uri="{FF2B5EF4-FFF2-40B4-BE49-F238E27FC236}">
                    <a16:creationId xmlns:a16="http://schemas.microsoft.com/office/drawing/2014/main" id="{3B01139A-4787-4386-A87C-8CF855394110}"/>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84" name="Ovaal 83">
                <a:extLst>
                  <a:ext uri="{FF2B5EF4-FFF2-40B4-BE49-F238E27FC236}">
                    <a16:creationId xmlns:a16="http://schemas.microsoft.com/office/drawing/2014/main" id="{553F71CD-555B-426F-9798-35FB8B049C4F}"/>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85" name="Vrije vorm: vorm 84">
                <a:extLst>
                  <a:ext uri="{FF2B5EF4-FFF2-40B4-BE49-F238E27FC236}">
                    <a16:creationId xmlns:a16="http://schemas.microsoft.com/office/drawing/2014/main" id="{21736087-0FF4-45D0-A861-78B7792168BF}"/>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86" name="Rechthoek: afgeronde hoeken 85">
                <a:extLst>
                  <a:ext uri="{FF2B5EF4-FFF2-40B4-BE49-F238E27FC236}">
                    <a16:creationId xmlns:a16="http://schemas.microsoft.com/office/drawing/2014/main" id="{01E20363-6572-479C-AF03-622F70FC7182}"/>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87" name="Rechte verbindingslijn 86">
                <a:extLst>
                  <a:ext uri="{FF2B5EF4-FFF2-40B4-BE49-F238E27FC236}">
                    <a16:creationId xmlns:a16="http://schemas.microsoft.com/office/drawing/2014/main" id="{56842E61-6B01-415E-B23A-131660B16B22}"/>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88" name="Rechte verbindingslijn 87">
                <a:extLst>
                  <a:ext uri="{FF2B5EF4-FFF2-40B4-BE49-F238E27FC236}">
                    <a16:creationId xmlns:a16="http://schemas.microsoft.com/office/drawing/2014/main" id="{5554CC94-62BB-4372-930B-C3687E4097B5}"/>
                  </a:ext>
                </a:extLst>
              </p:cNvPr>
              <p:cNvCxnSpPr>
                <a:cxnSpLocks/>
                <a:stCxn id="86"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63" name="Ovaal 62">
              <a:extLst>
                <a:ext uri="{FF2B5EF4-FFF2-40B4-BE49-F238E27FC236}">
                  <a16:creationId xmlns:a16="http://schemas.microsoft.com/office/drawing/2014/main" id="{44641D6B-27A5-410C-B5D6-8157DD23490E}"/>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64" name="Rechthoek 63">
              <a:extLst>
                <a:ext uri="{FF2B5EF4-FFF2-40B4-BE49-F238E27FC236}">
                  <a16:creationId xmlns:a16="http://schemas.microsoft.com/office/drawing/2014/main" id="{ADEE1535-8AE4-4BBC-9598-F1A76F293D0F}"/>
                </a:ext>
              </a:extLst>
            </p:cNvPr>
            <p:cNvSpPr/>
            <p:nvPr userDrawn="1"/>
          </p:nvSpPr>
          <p:spPr>
            <a:xfrm>
              <a:off x="12757283" y="2684014"/>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To scale or drag the image, go to the tab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‘Picture Tools - Format’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click on</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the button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‘Crop’</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Scale the image with the spheres and scale the image frame with the corners.</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65" name="Rechte verbindingslijn 64">
              <a:extLst>
                <a:ext uri="{FF2B5EF4-FFF2-40B4-BE49-F238E27FC236}">
                  <a16:creationId xmlns:a16="http://schemas.microsoft.com/office/drawing/2014/main" id="{86CCF6B6-55D6-49BE-97D5-BA93032B8497}"/>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66" name="Groep 65">
              <a:extLst>
                <a:ext uri="{FF2B5EF4-FFF2-40B4-BE49-F238E27FC236}">
                  <a16:creationId xmlns:a16="http://schemas.microsoft.com/office/drawing/2014/main" id="{00A29BB2-D746-4EA9-9AC9-78498F7DFFA3}"/>
                </a:ext>
              </a:extLst>
            </p:cNvPr>
            <p:cNvGrpSpPr/>
            <p:nvPr userDrawn="1"/>
          </p:nvGrpSpPr>
          <p:grpSpPr>
            <a:xfrm>
              <a:off x="12696514" y="3701158"/>
              <a:ext cx="514284" cy="612918"/>
              <a:chOff x="12682980" y="3403241"/>
              <a:chExt cx="622284" cy="741632"/>
            </a:xfrm>
          </p:grpSpPr>
          <p:grpSp>
            <p:nvGrpSpPr>
              <p:cNvPr id="67" name="Groep 66">
                <a:extLst>
                  <a:ext uri="{FF2B5EF4-FFF2-40B4-BE49-F238E27FC236}">
                    <a16:creationId xmlns:a16="http://schemas.microsoft.com/office/drawing/2014/main" id="{5622953D-8FC5-4304-B1DC-E22E5F1FE208}"/>
                  </a:ext>
                </a:extLst>
              </p:cNvPr>
              <p:cNvGrpSpPr/>
              <p:nvPr userDrawn="1"/>
            </p:nvGrpSpPr>
            <p:grpSpPr>
              <a:xfrm>
                <a:off x="12771568" y="3403241"/>
                <a:ext cx="467138" cy="448489"/>
                <a:chOff x="12782195" y="3403241"/>
                <a:chExt cx="467138" cy="448489"/>
              </a:xfrm>
            </p:grpSpPr>
            <p:grpSp>
              <p:nvGrpSpPr>
                <p:cNvPr id="70" name="Groep 69">
                  <a:extLst>
                    <a:ext uri="{FF2B5EF4-FFF2-40B4-BE49-F238E27FC236}">
                      <a16:creationId xmlns:a16="http://schemas.microsoft.com/office/drawing/2014/main" id="{75E51542-1621-4FED-A014-DF9DF721899D}"/>
                    </a:ext>
                  </a:extLst>
                </p:cNvPr>
                <p:cNvGrpSpPr/>
                <p:nvPr userDrawn="1"/>
              </p:nvGrpSpPr>
              <p:grpSpPr>
                <a:xfrm>
                  <a:off x="12782195" y="3403241"/>
                  <a:ext cx="412967" cy="393907"/>
                  <a:chOff x="13554906" y="3320109"/>
                  <a:chExt cx="443906" cy="423419"/>
                </a:xfrm>
              </p:grpSpPr>
              <p:grpSp>
                <p:nvGrpSpPr>
                  <p:cNvPr id="77" name="Groep 76">
                    <a:extLst>
                      <a:ext uri="{FF2B5EF4-FFF2-40B4-BE49-F238E27FC236}">
                        <a16:creationId xmlns:a16="http://schemas.microsoft.com/office/drawing/2014/main" id="{ADBEC6FA-D01F-42E0-A4DA-70A6B88A5A0A}"/>
                      </a:ext>
                    </a:extLst>
                  </p:cNvPr>
                  <p:cNvGrpSpPr/>
                  <p:nvPr userDrawn="1"/>
                </p:nvGrpSpPr>
                <p:grpSpPr>
                  <a:xfrm>
                    <a:off x="13554906" y="3320109"/>
                    <a:ext cx="443906" cy="423419"/>
                    <a:chOff x="12909684" y="1276143"/>
                    <a:chExt cx="443906" cy="423419"/>
                  </a:xfrm>
                </p:grpSpPr>
                <p:sp>
                  <p:nvSpPr>
                    <p:cNvPr id="80" name="Rechthoek 79">
                      <a:extLst>
                        <a:ext uri="{FF2B5EF4-FFF2-40B4-BE49-F238E27FC236}">
                          <a16:creationId xmlns:a16="http://schemas.microsoft.com/office/drawing/2014/main" id="{ED5D1D8F-7AD3-410C-9D19-AE8CEF93280D}"/>
                        </a:ext>
                      </a:extLst>
                    </p:cNvPr>
                    <p:cNvSpPr/>
                    <p:nvPr userDrawn="1"/>
                  </p:nvSpPr>
                  <p:spPr>
                    <a:xfrm>
                      <a:off x="12918700" y="1285262"/>
                      <a:ext cx="434890" cy="414300"/>
                    </a:xfrm>
                    <a:prstGeom prst="rect">
                      <a:avLst/>
                    </a:prstGeom>
                    <a:noFill/>
                    <a:ln w="12700" cap="flat" cmpd="sng" algn="ctr">
                      <a:solidFill>
                        <a:srgbClr val="818181"/>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81" name="Rechthoek 80">
                      <a:extLst>
                        <a:ext uri="{FF2B5EF4-FFF2-40B4-BE49-F238E27FC236}">
                          <a16:creationId xmlns:a16="http://schemas.microsoft.com/office/drawing/2014/main" id="{45186724-9D62-4C73-9E0B-229AC410C0BE}"/>
                        </a:ext>
                      </a:extLst>
                    </p:cNvPr>
                    <p:cNvSpPr/>
                    <p:nvPr userDrawn="1"/>
                  </p:nvSpPr>
                  <p:spPr>
                    <a:xfrm>
                      <a:off x="12909684" y="1276143"/>
                      <a:ext cx="261629" cy="257807"/>
                    </a:xfrm>
                    <a:prstGeom prst="rect">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82" name="Ovaal 81">
                      <a:extLst>
                        <a:ext uri="{FF2B5EF4-FFF2-40B4-BE49-F238E27FC236}">
                          <a16:creationId xmlns:a16="http://schemas.microsoft.com/office/drawing/2014/main" id="{58D2A07F-4E89-4DB4-860A-AC19EC8852C0}"/>
                        </a:ext>
                      </a:extLst>
                    </p:cNvPr>
                    <p:cNvSpPr/>
                    <p:nvPr userDrawn="1"/>
                  </p:nvSpPr>
                  <p:spPr>
                    <a:xfrm>
                      <a:off x="13069071" y="1308711"/>
                      <a:ext cx="72188" cy="72188"/>
                    </a:xfrm>
                    <a:prstGeom prst="ellipse">
                      <a:avLst/>
                    </a:pr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pic>
                <p:nvPicPr>
                  <p:cNvPr id="78" name="Afbeelding 77">
                    <a:extLst>
                      <a:ext uri="{FF2B5EF4-FFF2-40B4-BE49-F238E27FC236}">
                        <a16:creationId xmlns:a16="http://schemas.microsoft.com/office/drawing/2014/main" id="{EDAC393C-5FE5-46BB-8386-4F3264D11FA7}"/>
                      </a:ext>
                    </a:extLst>
                  </p:cNvPr>
                  <p:cNvPicPr>
                    <a:picLocks noChangeAspect="1"/>
                  </p:cNvPicPr>
                  <p:nvPr userDrawn="1"/>
                </p:nvPicPr>
                <p:blipFill>
                  <a:blip r:embed="rId2" cstate="screen">
                    <a:duotone>
                      <a:prstClr val="black"/>
                      <a:srgbClr val="4D82B8">
                        <a:tint val="45000"/>
                        <a:satMod val="400000"/>
                      </a:srgb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3567296" y="3424991"/>
                    <a:ext cx="173367" cy="140220"/>
                  </a:xfrm>
                  <a:prstGeom prst="rect">
                    <a:avLst/>
                  </a:prstGeom>
                </p:spPr>
              </p:pic>
              <p:pic>
                <p:nvPicPr>
                  <p:cNvPr id="79" name="Afbeelding 78">
                    <a:extLst>
                      <a:ext uri="{FF2B5EF4-FFF2-40B4-BE49-F238E27FC236}">
                        <a16:creationId xmlns:a16="http://schemas.microsoft.com/office/drawing/2014/main" id="{3FD61A0A-95FA-4182-83DD-5AF3B047805A}"/>
                      </a:ext>
                    </a:extLst>
                  </p:cNvPr>
                  <p:cNvPicPr>
                    <a:picLocks noChangeAspect="1"/>
                  </p:cNvPicPr>
                  <p:nvPr userDrawn="1"/>
                </p:nvPicPr>
                <p:blipFill>
                  <a:blip r:embed="rId4" cstate="screen">
                    <a:duotone>
                      <a:prstClr val="black"/>
                      <a:srgbClr val="4D82B8">
                        <a:tint val="45000"/>
                        <a:satMod val="400000"/>
                      </a:srgb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tretch>
                    <a:fillRect/>
                  </a:stretch>
                </p:blipFill>
                <p:spPr>
                  <a:xfrm flipH="1">
                    <a:off x="13635598" y="3454369"/>
                    <a:ext cx="173367" cy="111423"/>
                  </a:xfrm>
                  <a:prstGeom prst="rect">
                    <a:avLst/>
                  </a:prstGeom>
                </p:spPr>
              </p:pic>
            </p:grpSp>
            <p:grpSp>
              <p:nvGrpSpPr>
                <p:cNvPr id="71" name="Groep 70">
                  <a:extLst>
                    <a:ext uri="{FF2B5EF4-FFF2-40B4-BE49-F238E27FC236}">
                      <a16:creationId xmlns:a16="http://schemas.microsoft.com/office/drawing/2014/main" id="{9F812369-6282-4E78-BF49-DAA6BD9BEB38}"/>
                    </a:ext>
                  </a:extLst>
                </p:cNvPr>
                <p:cNvGrpSpPr/>
                <p:nvPr userDrawn="1"/>
              </p:nvGrpSpPr>
              <p:grpSpPr>
                <a:xfrm>
                  <a:off x="13103513" y="3705268"/>
                  <a:ext cx="145820" cy="146462"/>
                  <a:chOff x="13096169" y="3602278"/>
                  <a:chExt cx="145820" cy="146462"/>
                </a:xfrm>
              </p:grpSpPr>
              <p:sp>
                <p:nvSpPr>
                  <p:cNvPr id="75" name="Rechthoek 74">
                    <a:extLst>
                      <a:ext uri="{FF2B5EF4-FFF2-40B4-BE49-F238E27FC236}">
                        <a16:creationId xmlns:a16="http://schemas.microsoft.com/office/drawing/2014/main" id="{1C6AF5F3-2A9A-4833-8217-431D3E03A68F}"/>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76" name="Rechthoek 75">
                    <a:extLst>
                      <a:ext uri="{FF2B5EF4-FFF2-40B4-BE49-F238E27FC236}">
                        <a16:creationId xmlns:a16="http://schemas.microsoft.com/office/drawing/2014/main" id="{F7CF2D12-7198-432D-95B4-7A9D4D34450A}"/>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72" name="Groep 71">
                  <a:extLst>
                    <a:ext uri="{FF2B5EF4-FFF2-40B4-BE49-F238E27FC236}">
                      <a16:creationId xmlns:a16="http://schemas.microsoft.com/office/drawing/2014/main" id="{1EED6214-EEE5-4854-BB99-B23A280376F4}"/>
                    </a:ext>
                  </a:extLst>
                </p:cNvPr>
                <p:cNvGrpSpPr/>
                <p:nvPr userDrawn="1"/>
              </p:nvGrpSpPr>
              <p:grpSpPr>
                <a:xfrm rot="10800000">
                  <a:off x="13061402" y="3665637"/>
                  <a:ext cx="145820" cy="146462"/>
                  <a:chOff x="13096169" y="3602278"/>
                  <a:chExt cx="145820" cy="146462"/>
                </a:xfrm>
              </p:grpSpPr>
              <p:sp>
                <p:nvSpPr>
                  <p:cNvPr id="73" name="Rechthoek 72">
                    <a:extLst>
                      <a:ext uri="{FF2B5EF4-FFF2-40B4-BE49-F238E27FC236}">
                        <a16:creationId xmlns:a16="http://schemas.microsoft.com/office/drawing/2014/main" id="{08C6C634-73CB-4356-B700-2AD4D98F92B6}"/>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74" name="Rechthoek 73">
                    <a:extLst>
                      <a:ext uri="{FF2B5EF4-FFF2-40B4-BE49-F238E27FC236}">
                        <a16:creationId xmlns:a16="http://schemas.microsoft.com/office/drawing/2014/main" id="{245F7A7D-0ED1-40DF-B739-7DB8E0F8681A}"/>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sp>
            <p:nvSpPr>
              <p:cNvPr id="68" name="Rechthoek 67">
                <a:extLst>
                  <a:ext uri="{FF2B5EF4-FFF2-40B4-BE49-F238E27FC236}">
                    <a16:creationId xmlns:a16="http://schemas.microsoft.com/office/drawing/2014/main" id="{9C8F8E91-BCB3-4181-B679-A68ED7D43822}"/>
                  </a:ext>
                </a:extLst>
              </p:cNvPr>
              <p:cNvSpPr/>
              <p:nvPr userDrawn="1"/>
            </p:nvSpPr>
            <p:spPr>
              <a:xfrm>
                <a:off x="12682980" y="3889890"/>
                <a:ext cx="622284" cy="161170"/>
              </a:xfrm>
              <a:prstGeom prst="rect">
                <a:avLst/>
              </a:prstGeom>
              <a:noFill/>
              <a:ln w="127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Crop</a:t>
                </a:r>
              </a:p>
            </p:txBody>
          </p:sp>
          <p:sp>
            <p:nvSpPr>
              <p:cNvPr id="69" name="Gelijkbenige driehoek 68">
                <a:extLst>
                  <a:ext uri="{FF2B5EF4-FFF2-40B4-BE49-F238E27FC236}">
                    <a16:creationId xmlns:a16="http://schemas.microsoft.com/office/drawing/2014/main" id="{5D78BB4E-E6DC-47CB-865A-A8F6D3F6F5CB}"/>
                  </a:ext>
                </a:extLst>
              </p:cNvPr>
              <p:cNvSpPr/>
              <p:nvPr userDrawn="1"/>
            </p:nvSpPr>
            <p:spPr>
              <a:xfrm rot="10800000">
                <a:off x="12950688" y="4093726"/>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3" name="Groep 2">
            <a:extLst>
              <a:ext uri="{FF2B5EF4-FFF2-40B4-BE49-F238E27FC236}">
                <a16:creationId xmlns:a16="http://schemas.microsoft.com/office/drawing/2014/main" id="{EA4033F3-2D83-4547-8313-B9B1C1256726}"/>
              </a:ext>
            </a:extLst>
          </p:cNvPr>
          <p:cNvGrpSpPr/>
          <p:nvPr userDrawn="1"/>
        </p:nvGrpSpPr>
        <p:grpSpPr>
          <a:xfrm>
            <a:off x="808892" y="101448"/>
            <a:ext cx="10574216" cy="8280904"/>
            <a:chOff x="1461747" y="595128"/>
            <a:chExt cx="9268506" cy="7258374"/>
          </a:xfrm>
        </p:grpSpPr>
        <p:pic>
          <p:nvPicPr>
            <p:cNvPr id="43" name="Afbeelding 42">
              <a:extLst>
                <a:ext uri="{FF2B5EF4-FFF2-40B4-BE49-F238E27FC236}">
                  <a16:creationId xmlns:a16="http://schemas.microsoft.com/office/drawing/2014/main" id="{67603A99-AD50-4839-8EF5-19594B2453EA}"/>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461747" y="595128"/>
              <a:ext cx="9268506" cy="7258374"/>
            </a:xfrm>
            <a:prstGeom prst="rect">
              <a:avLst/>
            </a:prstGeom>
          </p:spPr>
        </p:pic>
        <p:sp>
          <p:nvSpPr>
            <p:cNvPr id="2" name="Rechthoek 1">
              <a:extLst>
                <a:ext uri="{FF2B5EF4-FFF2-40B4-BE49-F238E27FC236}">
                  <a16:creationId xmlns:a16="http://schemas.microsoft.com/office/drawing/2014/main" id="{31796A8E-E786-48E7-B9B7-E0846F003BBD}"/>
                </a:ext>
              </a:extLst>
            </p:cNvPr>
            <p:cNvSpPr/>
            <p:nvPr userDrawn="1"/>
          </p:nvSpPr>
          <p:spPr>
            <a:xfrm>
              <a:off x="1651000" y="626173"/>
              <a:ext cx="8902700" cy="51523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sp>
        <p:nvSpPr>
          <p:cNvPr id="4" name="Rechthoek 3">
            <a:extLst>
              <a:ext uri="{FF2B5EF4-FFF2-40B4-BE49-F238E27FC236}">
                <a16:creationId xmlns:a16="http://schemas.microsoft.com/office/drawing/2014/main" id="{272BB821-2C63-4403-B781-4B36BEBC1415}"/>
              </a:ext>
            </a:extLst>
          </p:cNvPr>
          <p:cNvSpPr/>
          <p:nvPr userDrawn="1"/>
        </p:nvSpPr>
        <p:spPr>
          <a:xfrm>
            <a:off x="0" y="0"/>
            <a:ext cx="12192000" cy="6858000"/>
          </a:xfrm>
          <a:prstGeom prst="rect">
            <a:avLst/>
          </a:prstGeom>
          <a:solidFill>
            <a:schemeClr val="tx2">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ln>
                <a:noFill/>
              </a:ln>
            </a:endParaRPr>
          </a:p>
        </p:txBody>
      </p:sp>
      <p:sp>
        <p:nvSpPr>
          <p:cNvPr id="52" name="Tijdelijke aanduiding voor afbeelding 35">
            <a:extLst>
              <a:ext uri="{FF2B5EF4-FFF2-40B4-BE49-F238E27FC236}">
                <a16:creationId xmlns:a16="http://schemas.microsoft.com/office/drawing/2014/main" id="{D948473C-4F00-40F4-87C7-CC97AB1846F3}"/>
              </a:ext>
            </a:extLst>
          </p:cNvPr>
          <p:cNvSpPr>
            <a:spLocks noGrp="1"/>
          </p:cNvSpPr>
          <p:nvPr>
            <p:ph type="pic" sz="quarter" idx="12" hasCustomPrompt="1"/>
          </p:nvPr>
        </p:nvSpPr>
        <p:spPr>
          <a:xfrm>
            <a:off x="1018987" y="265131"/>
            <a:ext cx="10148204" cy="5825718"/>
          </a:xfrm>
          <a:prstGeom prst="rect">
            <a:avLst/>
          </a:prstGeom>
          <a:solidFill>
            <a:schemeClr val="bg1">
              <a:lumMod val="95000"/>
            </a:schemeClr>
          </a:solidFill>
        </p:spPr>
        <p:txBody>
          <a:bodyPr wrap="square" tIns="828000" rIns="0" bIns="0" anchor="ctr">
            <a:noAutofit/>
          </a:bodyPr>
          <a:lstStyle>
            <a:lvl1pPr marL="0" indent="0" algn="ctr">
              <a:buFontTx/>
              <a:buNone/>
              <a:defRPr sz="1200" i="1"/>
            </a:lvl1pPr>
          </a:lstStyle>
          <a:p>
            <a:r>
              <a:rPr lang="nl-NL" dirty="0"/>
              <a:t>Click on </a:t>
            </a:r>
            <a:r>
              <a:rPr lang="nl-NL" dirty="0" err="1"/>
              <a:t>the</a:t>
            </a:r>
            <a:r>
              <a:rPr lang="nl-NL" dirty="0"/>
              <a:t> icon </a:t>
            </a:r>
            <a:r>
              <a:rPr lang="nl-NL" dirty="0" err="1"/>
              <a:t>to</a:t>
            </a:r>
            <a:r>
              <a:rPr lang="nl-NL" dirty="0"/>
              <a:t> </a:t>
            </a:r>
            <a:r>
              <a:rPr lang="nl-NL" dirty="0" err="1"/>
              <a:t>insert</a:t>
            </a:r>
            <a:r>
              <a:rPr lang="nl-NL" dirty="0"/>
              <a:t> screenshot</a:t>
            </a:r>
          </a:p>
        </p:txBody>
      </p:sp>
      <p:sp>
        <p:nvSpPr>
          <p:cNvPr id="26" name="Tijdelijke aanduiding voor tekst 25">
            <a:extLst>
              <a:ext uri="{FF2B5EF4-FFF2-40B4-BE49-F238E27FC236}">
                <a16:creationId xmlns:a16="http://schemas.microsoft.com/office/drawing/2014/main" id="{C756E9E2-F3F3-4FE9-AAC2-9CE11EA46CF5}"/>
              </a:ext>
            </a:extLst>
          </p:cNvPr>
          <p:cNvSpPr>
            <a:spLocks noGrp="1"/>
          </p:cNvSpPr>
          <p:nvPr>
            <p:ph type="body" sz="quarter" idx="13" hasCustomPrompt="1"/>
          </p:nvPr>
        </p:nvSpPr>
        <p:spPr>
          <a:xfrm>
            <a:off x="10964920" y="265130"/>
            <a:ext cx="698400" cy="597600"/>
          </a:xfrm>
          <a:blipFill>
            <a:blip r:embed="rId7">
              <a:extLst>
                <a:ext uri="{28A0092B-C50C-407E-A947-70E740481C1C}">
                  <a14:useLocalDpi xmlns:a14="http://schemas.microsoft.com/office/drawing/2010/main" val="0"/>
                </a:ext>
              </a:extLst>
            </a:blip>
            <a:stretch>
              <a:fillRect/>
            </a:stretch>
          </a:blipFill>
        </p:spPr>
        <p:txBody>
          <a:bodyPr/>
          <a:lstStyle>
            <a:lvl1pPr marL="0" indent="0">
              <a:buNone/>
              <a:defRPr/>
            </a:lvl1pPr>
          </a:lstStyle>
          <a:p>
            <a:pPr lvl="0"/>
            <a:r>
              <a:rPr lang="nl-NL" dirty="0"/>
              <a:t>    </a:t>
            </a:r>
          </a:p>
        </p:txBody>
      </p:sp>
      <p:grpSp>
        <p:nvGrpSpPr>
          <p:cNvPr id="59" name="Groep 58">
            <a:extLst>
              <a:ext uri="{FF2B5EF4-FFF2-40B4-BE49-F238E27FC236}">
                <a16:creationId xmlns:a16="http://schemas.microsoft.com/office/drawing/2014/main" id="{5A3B07E0-8D5C-4859-A850-83004E356014}"/>
              </a:ext>
            </a:extLst>
          </p:cNvPr>
          <p:cNvGrpSpPr/>
          <p:nvPr userDrawn="1"/>
        </p:nvGrpSpPr>
        <p:grpSpPr>
          <a:xfrm>
            <a:off x="11118189" y="6457112"/>
            <a:ext cx="523083" cy="313195"/>
            <a:chOff x="11239326" y="6753016"/>
            <a:chExt cx="467770" cy="280078"/>
          </a:xfrm>
        </p:grpSpPr>
        <p:cxnSp>
          <p:nvCxnSpPr>
            <p:cNvPr id="95" name="Rechte verbindingslijn 94">
              <a:extLst>
                <a:ext uri="{FF2B5EF4-FFF2-40B4-BE49-F238E27FC236}">
                  <a16:creationId xmlns:a16="http://schemas.microsoft.com/office/drawing/2014/main" id="{66DE20E6-63B2-4258-8970-B7DCC3FFE2AE}"/>
                </a:ext>
              </a:extLst>
            </p:cNvPr>
            <p:cNvCxnSpPr>
              <a:cxnSpLocks/>
            </p:cNvCxnSpPr>
            <p:nvPr userDrawn="1"/>
          </p:nvCxnSpPr>
          <p:spPr>
            <a:xfrm>
              <a:off x="11239326" y="6773920"/>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97" name="Afbeelding 96">
              <a:extLst>
                <a:ext uri="{FF2B5EF4-FFF2-40B4-BE49-F238E27FC236}">
                  <a16:creationId xmlns:a16="http://schemas.microsoft.com/office/drawing/2014/main" id="{D77F6A0C-2BF2-478A-89D5-1E82DCDE4D45}"/>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11331815" y="6753016"/>
              <a:ext cx="375281" cy="277382"/>
            </a:xfrm>
            <a:prstGeom prst="rect">
              <a:avLst/>
            </a:prstGeom>
          </p:spPr>
        </p:pic>
      </p:grpSp>
      <p:pic>
        <p:nvPicPr>
          <p:cNvPr id="98" name="Picture 2">
            <a:extLst>
              <a:ext uri="{FF2B5EF4-FFF2-40B4-BE49-F238E27FC236}">
                <a16:creationId xmlns:a16="http://schemas.microsoft.com/office/drawing/2014/main" id="{503B52AB-126D-4A8F-B0A9-4BBCE3D0B06B}"/>
              </a:ext>
            </a:extLst>
          </p:cNvPr>
          <p:cNvPicPr>
            <a:picLocks noChangeAspect="1" noChangeArrowheads="1"/>
          </p:cNvPicPr>
          <p:nvPr userDrawn="1"/>
        </p:nvPicPr>
        <p:blipFill rotWithShape="1">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9142471"/>
      </p:ext>
    </p:extLst>
  </p:cSld>
  <p:clrMapOvr>
    <a:masterClrMapping/>
  </p:clrMapOvr>
  <p:transition spd="slow" advClick="0">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mputer screenshot">
    <p:spTree>
      <p:nvGrpSpPr>
        <p:cNvPr id="1" name=""/>
        <p:cNvGrpSpPr/>
        <p:nvPr/>
      </p:nvGrpSpPr>
      <p:grpSpPr>
        <a:xfrm>
          <a:off x="0" y="0"/>
          <a:ext cx="0" cy="0"/>
          <a:chOff x="0" y="0"/>
          <a:chExt cx="0" cy="0"/>
        </a:xfrm>
      </p:grpSpPr>
      <p:sp>
        <p:nvSpPr>
          <p:cNvPr id="62" name="Rechthoek 61">
            <a:extLst>
              <a:ext uri="{FF2B5EF4-FFF2-40B4-BE49-F238E27FC236}">
                <a16:creationId xmlns:a16="http://schemas.microsoft.com/office/drawing/2014/main" id="{CDE84EBA-96E2-4887-BFFA-31829BBBFF79}"/>
              </a:ext>
            </a:extLst>
          </p:cNvPr>
          <p:cNvSpPr/>
          <p:nvPr userDrawn="1"/>
        </p:nvSpPr>
        <p:spPr>
          <a:xfrm>
            <a:off x="-33160" y="0"/>
            <a:ext cx="12225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5" name="Vrije vorm 94">
            <a:extLst>
              <a:ext uri="{FF2B5EF4-FFF2-40B4-BE49-F238E27FC236}">
                <a16:creationId xmlns:a16="http://schemas.microsoft.com/office/drawing/2014/main" id="{F79055B7-C6A1-4899-A419-E0443A3F3FFA}"/>
              </a:ext>
            </a:extLst>
          </p:cNvPr>
          <p:cNvSpPr/>
          <p:nvPr userDrawn="1"/>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12191999 w 12192000"/>
              <a:gd name="connsiteY3" fmla="*/ 6858000 h 6858000"/>
              <a:gd name="connsiteX4" fmla="*/ 12191999 w 12192000"/>
              <a:gd name="connsiteY4" fmla="*/ 6367463 h 6858000"/>
              <a:gd name="connsiteX5" fmla="*/ 4578872 w 12192000"/>
              <a:gd name="connsiteY5" fmla="*/ 6367463 h 6858000"/>
              <a:gd name="connsiteX6" fmla="*/ 4015674 w 12192000"/>
              <a:gd name="connsiteY6" fmla="*/ 6367463 h 6858000"/>
              <a:gd name="connsiteX7" fmla="*/ 3522777 w 12192000"/>
              <a:gd name="connsiteY7" fmla="*/ 6367463 h 6858000"/>
              <a:gd name="connsiteX8" fmla="*/ 3384884 w 12192000"/>
              <a:gd name="connsiteY8" fmla="*/ 6367463 h 6858000"/>
              <a:gd name="connsiteX9" fmla="*/ 2729143 w 12192000"/>
              <a:gd name="connsiteY9" fmla="*/ 6367463 h 6858000"/>
              <a:gd name="connsiteX10" fmla="*/ 1379341 w 12192000"/>
              <a:gd name="connsiteY10" fmla="*/ 6367463 h 6858000"/>
              <a:gd name="connsiteX11" fmla="*/ 864258 w 12192000"/>
              <a:gd name="connsiteY11" fmla="*/ 6473440 h 6858000"/>
              <a:gd name="connsiteX12" fmla="*/ 9330 w 12192000"/>
              <a:gd name="connsiteY12" fmla="*/ 6846015 h 6858000"/>
              <a:gd name="connsiteX13" fmla="*/ 0 w 12192000"/>
              <a:gd name="connsiteY13" fmla="*/ 685008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0"/>
                </a:moveTo>
                <a:lnTo>
                  <a:pt x="12192000" y="0"/>
                </a:lnTo>
                <a:lnTo>
                  <a:pt x="12192000" y="6858000"/>
                </a:lnTo>
                <a:lnTo>
                  <a:pt x="12191999" y="6858000"/>
                </a:lnTo>
                <a:lnTo>
                  <a:pt x="12191999" y="6367463"/>
                </a:lnTo>
                <a:lnTo>
                  <a:pt x="4578872" y="6367463"/>
                </a:lnTo>
                <a:lnTo>
                  <a:pt x="4015674" y="6367463"/>
                </a:lnTo>
                <a:lnTo>
                  <a:pt x="3522777" y="6367463"/>
                </a:lnTo>
                <a:lnTo>
                  <a:pt x="3384884" y="6367463"/>
                </a:lnTo>
                <a:lnTo>
                  <a:pt x="2729143" y="6367463"/>
                </a:lnTo>
                <a:cubicBezTo>
                  <a:pt x="1379341" y="6367463"/>
                  <a:pt x="1379341" y="6367463"/>
                  <a:pt x="1379341" y="6367463"/>
                </a:cubicBezTo>
                <a:cubicBezTo>
                  <a:pt x="1202634" y="6367463"/>
                  <a:pt x="1025926" y="6405312"/>
                  <a:pt x="864258" y="6473440"/>
                </a:cubicBezTo>
                <a:cubicBezTo>
                  <a:pt x="212885" y="6757307"/>
                  <a:pt x="50041" y="6828274"/>
                  <a:pt x="9330" y="6846015"/>
                </a:cubicBezTo>
                <a:lnTo>
                  <a:pt x="0" y="685008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nl-NL"/>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5128499" y="-885712"/>
            <a:ext cx="1935054" cy="548182"/>
          </a:xfrm>
          <a:prstGeom prst="rect">
            <a:avLst/>
          </a:prstGeom>
          <a:solidFill>
            <a:schemeClr val="bg1"/>
          </a:solidFill>
        </p:spPr>
        <p:txBody>
          <a:bodyPr wrap="none" lIns="360000" tIns="180000" rIns="360000" bIns="180000" rtlCol="0">
            <a:spAutoFit/>
          </a:bodyPr>
          <a:lstStyle/>
          <a:p>
            <a:pPr algn="ctr"/>
            <a:r>
              <a:rPr lang="nl-NL" sz="1200" b="0" spc="50" baseline="0" dirty="0">
                <a:solidFill>
                  <a:srgbClr val="212121"/>
                </a:solidFill>
                <a:latin typeface="+mn-lt"/>
                <a:cs typeface="Calibri" panose="020F0502020204030204" pitchFamily="34" charset="0"/>
              </a:rPr>
              <a:t>Tablet screenshot</a:t>
            </a:r>
          </a:p>
        </p:txBody>
      </p:sp>
      <p:grpSp>
        <p:nvGrpSpPr>
          <p:cNvPr id="45" name="Instruction">
            <a:extLst>
              <a:ext uri="{FF2B5EF4-FFF2-40B4-BE49-F238E27FC236}">
                <a16:creationId xmlns:a16="http://schemas.microsoft.com/office/drawing/2014/main" id="{34E833D5-8127-4452-8A79-19424BDCAB75}"/>
              </a:ext>
            </a:extLst>
          </p:cNvPr>
          <p:cNvGrpSpPr/>
          <p:nvPr userDrawn="1"/>
        </p:nvGrpSpPr>
        <p:grpSpPr>
          <a:xfrm>
            <a:off x="12391602" y="0"/>
            <a:ext cx="3183678" cy="5340257"/>
            <a:chOff x="12391601" y="0"/>
            <a:chExt cx="3183678" cy="5340257"/>
          </a:xfrm>
        </p:grpSpPr>
        <p:grpSp>
          <p:nvGrpSpPr>
            <p:cNvPr id="46" name="Meer informatie">
              <a:extLst>
                <a:ext uri="{FF2B5EF4-FFF2-40B4-BE49-F238E27FC236}">
                  <a16:creationId xmlns:a16="http://schemas.microsoft.com/office/drawing/2014/main" id="{01661C30-CB77-4514-916D-D5067613F140}"/>
                </a:ext>
              </a:extLst>
            </p:cNvPr>
            <p:cNvGrpSpPr/>
            <p:nvPr userDrawn="1"/>
          </p:nvGrpSpPr>
          <p:grpSpPr>
            <a:xfrm>
              <a:off x="12396764" y="4556984"/>
              <a:ext cx="3178515" cy="783273"/>
              <a:chOff x="-3741486" y="3386444"/>
              <a:chExt cx="3178515" cy="783273"/>
            </a:xfrm>
          </p:grpSpPr>
          <p:sp>
            <p:nvSpPr>
              <p:cNvPr id="88" name="Freeform 101">
                <a:extLst>
                  <a:ext uri="{FF2B5EF4-FFF2-40B4-BE49-F238E27FC236}">
                    <a16:creationId xmlns:a16="http://schemas.microsoft.com/office/drawing/2014/main" id="{8D730820-AA4E-485A-8F41-91228A0DA641}"/>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89" name="Rechthoek 88">
                <a:extLst>
                  <a:ext uri="{FF2B5EF4-FFF2-40B4-BE49-F238E27FC236}">
                    <a16:creationId xmlns:a16="http://schemas.microsoft.com/office/drawing/2014/main" id="{73C0D2E6-558F-450B-8705-2419E55D627D}"/>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90" name="Rechte verbindingslijn 89">
                <a:extLst>
                  <a:ext uri="{FF2B5EF4-FFF2-40B4-BE49-F238E27FC236}">
                    <a16:creationId xmlns:a16="http://schemas.microsoft.com/office/drawing/2014/main" id="{D7E14DD2-1C04-452F-A569-ADDC2244F41C}"/>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47" name="Rechthoek 46">
              <a:extLst>
                <a:ext uri="{FF2B5EF4-FFF2-40B4-BE49-F238E27FC236}">
                  <a16:creationId xmlns:a16="http://schemas.microsoft.com/office/drawing/2014/main" id="{8D2EDEEC-FBFC-4B56-A4E8-7C195525B243}"/>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image</a:t>
              </a:r>
            </a:p>
          </p:txBody>
        </p:sp>
        <p:sp>
          <p:nvSpPr>
            <p:cNvPr id="48" name="Ovaal 47">
              <a:extLst>
                <a:ext uri="{FF2B5EF4-FFF2-40B4-BE49-F238E27FC236}">
                  <a16:creationId xmlns:a16="http://schemas.microsoft.com/office/drawing/2014/main" id="{7690D07F-20CB-4AC1-9DBC-CAF3337A150C}"/>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49" name="Rechte verbindingslijn 48">
              <a:extLst>
                <a:ext uri="{FF2B5EF4-FFF2-40B4-BE49-F238E27FC236}">
                  <a16:creationId xmlns:a16="http://schemas.microsoft.com/office/drawing/2014/main" id="{F0DB7F00-167A-436E-8696-9E07ADDC9F98}"/>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50" name="Rechte verbindingslijn 49">
              <a:extLst>
                <a:ext uri="{FF2B5EF4-FFF2-40B4-BE49-F238E27FC236}">
                  <a16:creationId xmlns:a16="http://schemas.microsoft.com/office/drawing/2014/main" id="{BE508E4B-6A40-4216-8640-31B822229D02}"/>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51" name="Rechthoek 50">
              <a:extLst>
                <a:ext uri="{FF2B5EF4-FFF2-40B4-BE49-F238E27FC236}">
                  <a16:creationId xmlns:a16="http://schemas.microsoft.com/office/drawing/2014/main" id="{D9C8ECC3-BDC7-4AA6-9533-2EFE74D5A5F6}"/>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53" name="Rechte verbindingslijn 52">
              <a:extLst>
                <a:ext uri="{FF2B5EF4-FFF2-40B4-BE49-F238E27FC236}">
                  <a16:creationId xmlns:a16="http://schemas.microsoft.com/office/drawing/2014/main" id="{E8876652-61C4-4D74-B1B7-095E64B3FAD0}"/>
                </a:ext>
              </a:extLst>
            </p:cNvPr>
            <p:cNvCxnSpPr>
              <a:cxnSpLocks/>
            </p:cNvCxnSpPr>
            <p:nvPr userDrawn="1"/>
          </p:nvCxnSpPr>
          <p:spPr>
            <a:xfrm>
              <a:off x="12397261" y="4439101"/>
              <a:ext cx="3178017" cy="0"/>
            </a:xfrm>
            <a:prstGeom prst="line">
              <a:avLst/>
            </a:prstGeom>
            <a:noFill/>
            <a:ln w="3175" cap="flat" cmpd="sng" algn="ctr">
              <a:solidFill>
                <a:srgbClr val="303E48"/>
              </a:solidFill>
              <a:prstDash val="solid"/>
            </a:ln>
            <a:effectLst/>
          </p:spPr>
        </p:cxnSp>
        <p:sp>
          <p:nvSpPr>
            <p:cNvPr id="54" name="Ovaal 53">
              <a:extLst>
                <a:ext uri="{FF2B5EF4-FFF2-40B4-BE49-F238E27FC236}">
                  <a16:creationId xmlns:a16="http://schemas.microsoft.com/office/drawing/2014/main" id="{1DE7A607-C0C3-4746-97CF-37BB2BAD3602}"/>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55" name="Rechthoek 54">
              <a:extLst>
                <a:ext uri="{FF2B5EF4-FFF2-40B4-BE49-F238E27FC236}">
                  <a16:creationId xmlns:a16="http://schemas.microsoft.com/office/drawing/2014/main" id="{A40AD771-D8C3-44A8-867B-F8780741D7C6}"/>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56" name="Groep 55">
              <a:extLst>
                <a:ext uri="{FF2B5EF4-FFF2-40B4-BE49-F238E27FC236}">
                  <a16:creationId xmlns:a16="http://schemas.microsoft.com/office/drawing/2014/main" id="{01D0B9D9-16A7-44D7-98C9-9DEA0E4BC438}"/>
                </a:ext>
              </a:extLst>
            </p:cNvPr>
            <p:cNvGrpSpPr/>
            <p:nvPr userDrawn="1"/>
          </p:nvGrpSpPr>
          <p:grpSpPr>
            <a:xfrm>
              <a:off x="12757282" y="2184550"/>
              <a:ext cx="825500" cy="209550"/>
              <a:chOff x="13504624" y="2482850"/>
              <a:chExt cx="825500" cy="209550"/>
            </a:xfrm>
          </p:grpSpPr>
          <p:sp>
            <p:nvSpPr>
              <p:cNvPr id="85" name="Rechthoek 84">
                <a:extLst>
                  <a:ext uri="{FF2B5EF4-FFF2-40B4-BE49-F238E27FC236}">
                    <a16:creationId xmlns:a16="http://schemas.microsoft.com/office/drawing/2014/main" id="{436DE69E-2538-4E46-8CAD-15C3F95AE9FE}"/>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86" name="Rechte verbindingslijn 85">
                <a:extLst>
                  <a:ext uri="{FF2B5EF4-FFF2-40B4-BE49-F238E27FC236}">
                    <a16:creationId xmlns:a16="http://schemas.microsoft.com/office/drawing/2014/main" id="{2489B105-F1F1-4891-8CCC-62D9440930C9}"/>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87" name="Gelijkbenige driehoek 86">
                <a:extLst>
                  <a:ext uri="{FF2B5EF4-FFF2-40B4-BE49-F238E27FC236}">
                    <a16:creationId xmlns:a16="http://schemas.microsoft.com/office/drawing/2014/main" id="{C6CC0005-7EC3-463A-86D4-C73D47D17188}"/>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57" name="Groep 56">
              <a:extLst>
                <a:ext uri="{FF2B5EF4-FFF2-40B4-BE49-F238E27FC236}">
                  <a16:creationId xmlns:a16="http://schemas.microsoft.com/office/drawing/2014/main" id="{6AA5EF8A-F2D7-4FD1-8FB0-B1A0BD37C1E1}"/>
                </a:ext>
              </a:extLst>
            </p:cNvPr>
            <p:cNvGrpSpPr/>
            <p:nvPr userDrawn="1"/>
          </p:nvGrpSpPr>
          <p:grpSpPr>
            <a:xfrm>
              <a:off x="12757282" y="1141626"/>
              <a:ext cx="294789" cy="318834"/>
              <a:chOff x="14466489" y="1001522"/>
              <a:chExt cx="290627" cy="314333"/>
            </a:xfrm>
          </p:grpSpPr>
          <p:sp>
            <p:nvSpPr>
              <p:cNvPr id="79" name="Rechthoek 78">
                <a:extLst>
                  <a:ext uri="{FF2B5EF4-FFF2-40B4-BE49-F238E27FC236}">
                    <a16:creationId xmlns:a16="http://schemas.microsoft.com/office/drawing/2014/main" id="{4B2D26B2-009F-4060-9C80-2BA08ECBD323}"/>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80" name="Ovaal 79">
                <a:extLst>
                  <a:ext uri="{FF2B5EF4-FFF2-40B4-BE49-F238E27FC236}">
                    <a16:creationId xmlns:a16="http://schemas.microsoft.com/office/drawing/2014/main" id="{F9D19CB0-9AC9-423B-BBD0-D3EE7C82D762}"/>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81" name="Vrije vorm: vorm 80">
                <a:extLst>
                  <a:ext uri="{FF2B5EF4-FFF2-40B4-BE49-F238E27FC236}">
                    <a16:creationId xmlns:a16="http://schemas.microsoft.com/office/drawing/2014/main" id="{186F68E9-D9A0-41FA-B709-124A5A3400D3}"/>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82" name="Rechthoek: afgeronde hoeken 81">
                <a:extLst>
                  <a:ext uri="{FF2B5EF4-FFF2-40B4-BE49-F238E27FC236}">
                    <a16:creationId xmlns:a16="http://schemas.microsoft.com/office/drawing/2014/main" id="{59E1B9B4-520D-4769-9D5A-674B65F4C525}"/>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83" name="Rechte verbindingslijn 82">
                <a:extLst>
                  <a:ext uri="{FF2B5EF4-FFF2-40B4-BE49-F238E27FC236}">
                    <a16:creationId xmlns:a16="http://schemas.microsoft.com/office/drawing/2014/main" id="{4098ABEA-930C-4927-AF92-266377A4D10C}"/>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84" name="Rechte verbindingslijn 83">
                <a:extLst>
                  <a:ext uri="{FF2B5EF4-FFF2-40B4-BE49-F238E27FC236}">
                    <a16:creationId xmlns:a16="http://schemas.microsoft.com/office/drawing/2014/main" id="{F2E02750-52D0-401A-8B06-EA946DF95F29}"/>
                  </a:ext>
                </a:extLst>
              </p:cNvPr>
              <p:cNvCxnSpPr>
                <a:cxnSpLocks/>
                <a:stCxn id="82"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58" name="Ovaal 57">
              <a:extLst>
                <a:ext uri="{FF2B5EF4-FFF2-40B4-BE49-F238E27FC236}">
                  <a16:creationId xmlns:a16="http://schemas.microsoft.com/office/drawing/2014/main" id="{5EEB9C1A-32E3-490C-92BD-68D1BE0C4FEE}"/>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59" name="Rechthoek 58">
              <a:extLst>
                <a:ext uri="{FF2B5EF4-FFF2-40B4-BE49-F238E27FC236}">
                  <a16:creationId xmlns:a16="http://schemas.microsoft.com/office/drawing/2014/main" id="{6618DD20-FA45-4C38-B297-2CA1BBA7E123}"/>
                </a:ext>
              </a:extLst>
            </p:cNvPr>
            <p:cNvSpPr/>
            <p:nvPr userDrawn="1"/>
          </p:nvSpPr>
          <p:spPr>
            <a:xfrm>
              <a:off x="12757283" y="2684014"/>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To scale or drag the image, go to the tab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‘Picture Tools - Format’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click on</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the button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‘Crop’</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Scale the image with the spheres and scale the image frame with the corners.</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60" name="Rechte verbindingslijn 59">
              <a:extLst>
                <a:ext uri="{FF2B5EF4-FFF2-40B4-BE49-F238E27FC236}">
                  <a16:creationId xmlns:a16="http://schemas.microsoft.com/office/drawing/2014/main" id="{EFA3D8E8-C50A-4733-9A20-31DDFCD3B4D0}"/>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61" name="Groep 60">
              <a:extLst>
                <a:ext uri="{FF2B5EF4-FFF2-40B4-BE49-F238E27FC236}">
                  <a16:creationId xmlns:a16="http://schemas.microsoft.com/office/drawing/2014/main" id="{36F05A6F-553E-4954-9ED6-21E1D08FB4B2}"/>
                </a:ext>
              </a:extLst>
            </p:cNvPr>
            <p:cNvGrpSpPr/>
            <p:nvPr userDrawn="1"/>
          </p:nvGrpSpPr>
          <p:grpSpPr>
            <a:xfrm>
              <a:off x="12696514" y="3701158"/>
              <a:ext cx="514284" cy="612918"/>
              <a:chOff x="12682980" y="3403241"/>
              <a:chExt cx="622284" cy="741632"/>
            </a:xfrm>
          </p:grpSpPr>
          <p:grpSp>
            <p:nvGrpSpPr>
              <p:cNvPr id="63" name="Groep 62">
                <a:extLst>
                  <a:ext uri="{FF2B5EF4-FFF2-40B4-BE49-F238E27FC236}">
                    <a16:creationId xmlns:a16="http://schemas.microsoft.com/office/drawing/2014/main" id="{CDFFDD70-DF7D-4221-8382-3CF05D59CE80}"/>
                  </a:ext>
                </a:extLst>
              </p:cNvPr>
              <p:cNvGrpSpPr/>
              <p:nvPr userDrawn="1"/>
            </p:nvGrpSpPr>
            <p:grpSpPr>
              <a:xfrm>
                <a:off x="12771568" y="3403241"/>
                <a:ext cx="467138" cy="448489"/>
                <a:chOff x="12782195" y="3403241"/>
                <a:chExt cx="467138" cy="448489"/>
              </a:xfrm>
            </p:grpSpPr>
            <p:grpSp>
              <p:nvGrpSpPr>
                <p:cNvPr id="66" name="Groep 65">
                  <a:extLst>
                    <a:ext uri="{FF2B5EF4-FFF2-40B4-BE49-F238E27FC236}">
                      <a16:creationId xmlns:a16="http://schemas.microsoft.com/office/drawing/2014/main" id="{586955BF-8A67-4FF4-8F71-AB9B3A097498}"/>
                    </a:ext>
                  </a:extLst>
                </p:cNvPr>
                <p:cNvGrpSpPr/>
                <p:nvPr userDrawn="1"/>
              </p:nvGrpSpPr>
              <p:grpSpPr>
                <a:xfrm>
                  <a:off x="12782195" y="3403241"/>
                  <a:ext cx="412967" cy="393907"/>
                  <a:chOff x="13554906" y="3320109"/>
                  <a:chExt cx="443906" cy="423419"/>
                </a:xfrm>
              </p:grpSpPr>
              <p:grpSp>
                <p:nvGrpSpPr>
                  <p:cNvPr id="73" name="Groep 72">
                    <a:extLst>
                      <a:ext uri="{FF2B5EF4-FFF2-40B4-BE49-F238E27FC236}">
                        <a16:creationId xmlns:a16="http://schemas.microsoft.com/office/drawing/2014/main" id="{31577E78-1CBD-418A-904A-97EC7704B147}"/>
                      </a:ext>
                    </a:extLst>
                  </p:cNvPr>
                  <p:cNvGrpSpPr/>
                  <p:nvPr userDrawn="1"/>
                </p:nvGrpSpPr>
                <p:grpSpPr>
                  <a:xfrm>
                    <a:off x="13554906" y="3320109"/>
                    <a:ext cx="443906" cy="423419"/>
                    <a:chOff x="12909684" y="1276143"/>
                    <a:chExt cx="443906" cy="423419"/>
                  </a:xfrm>
                </p:grpSpPr>
                <p:sp>
                  <p:nvSpPr>
                    <p:cNvPr id="76" name="Rechthoek 75">
                      <a:extLst>
                        <a:ext uri="{FF2B5EF4-FFF2-40B4-BE49-F238E27FC236}">
                          <a16:creationId xmlns:a16="http://schemas.microsoft.com/office/drawing/2014/main" id="{8E07EA0D-760A-44F0-9CF6-2B78B0341732}"/>
                        </a:ext>
                      </a:extLst>
                    </p:cNvPr>
                    <p:cNvSpPr/>
                    <p:nvPr userDrawn="1"/>
                  </p:nvSpPr>
                  <p:spPr>
                    <a:xfrm>
                      <a:off x="12918700" y="1285262"/>
                      <a:ext cx="434890" cy="414300"/>
                    </a:xfrm>
                    <a:prstGeom prst="rect">
                      <a:avLst/>
                    </a:prstGeom>
                    <a:noFill/>
                    <a:ln w="12700" cap="flat" cmpd="sng" algn="ctr">
                      <a:solidFill>
                        <a:srgbClr val="818181"/>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77" name="Rechthoek 76">
                      <a:extLst>
                        <a:ext uri="{FF2B5EF4-FFF2-40B4-BE49-F238E27FC236}">
                          <a16:creationId xmlns:a16="http://schemas.microsoft.com/office/drawing/2014/main" id="{487D5D94-10D8-4256-8650-C20EB6631E9C}"/>
                        </a:ext>
                      </a:extLst>
                    </p:cNvPr>
                    <p:cNvSpPr/>
                    <p:nvPr userDrawn="1"/>
                  </p:nvSpPr>
                  <p:spPr>
                    <a:xfrm>
                      <a:off x="12909684" y="1276143"/>
                      <a:ext cx="261629" cy="257807"/>
                    </a:xfrm>
                    <a:prstGeom prst="rect">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78" name="Ovaal 77">
                      <a:extLst>
                        <a:ext uri="{FF2B5EF4-FFF2-40B4-BE49-F238E27FC236}">
                          <a16:creationId xmlns:a16="http://schemas.microsoft.com/office/drawing/2014/main" id="{019BDF26-EFDE-4CF2-8635-F2271FA589AD}"/>
                        </a:ext>
                      </a:extLst>
                    </p:cNvPr>
                    <p:cNvSpPr/>
                    <p:nvPr userDrawn="1"/>
                  </p:nvSpPr>
                  <p:spPr>
                    <a:xfrm>
                      <a:off x="13069071" y="1308711"/>
                      <a:ext cx="72188" cy="72188"/>
                    </a:xfrm>
                    <a:prstGeom prst="ellipse">
                      <a:avLst/>
                    </a:pr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pic>
                <p:nvPicPr>
                  <p:cNvPr id="74" name="Afbeelding 73">
                    <a:extLst>
                      <a:ext uri="{FF2B5EF4-FFF2-40B4-BE49-F238E27FC236}">
                        <a16:creationId xmlns:a16="http://schemas.microsoft.com/office/drawing/2014/main" id="{1EA911F6-55B7-4B80-84E9-726B9E178FED}"/>
                      </a:ext>
                    </a:extLst>
                  </p:cNvPr>
                  <p:cNvPicPr>
                    <a:picLocks noChangeAspect="1"/>
                  </p:cNvPicPr>
                  <p:nvPr userDrawn="1"/>
                </p:nvPicPr>
                <p:blipFill>
                  <a:blip r:embed="rId2" cstate="screen">
                    <a:duotone>
                      <a:prstClr val="black"/>
                      <a:srgbClr val="4D82B8">
                        <a:tint val="45000"/>
                        <a:satMod val="400000"/>
                      </a:srgb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3567296" y="3424991"/>
                    <a:ext cx="173367" cy="140220"/>
                  </a:xfrm>
                  <a:prstGeom prst="rect">
                    <a:avLst/>
                  </a:prstGeom>
                </p:spPr>
              </p:pic>
              <p:pic>
                <p:nvPicPr>
                  <p:cNvPr id="75" name="Afbeelding 74">
                    <a:extLst>
                      <a:ext uri="{FF2B5EF4-FFF2-40B4-BE49-F238E27FC236}">
                        <a16:creationId xmlns:a16="http://schemas.microsoft.com/office/drawing/2014/main" id="{8F0A5942-FD2E-414E-9F08-8FD568A4F663}"/>
                      </a:ext>
                    </a:extLst>
                  </p:cNvPr>
                  <p:cNvPicPr>
                    <a:picLocks noChangeAspect="1"/>
                  </p:cNvPicPr>
                  <p:nvPr userDrawn="1"/>
                </p:nvPicPr>
                <p:blipFill>
                  <a:blip r:embed="rId4" cstate="screen">
                    <a:duotone>
                      <a:prstClr val="black"/>
                      <a:srgbClr val="4D82B8">
                        <a:tint val="45000"/>
                        <a:satMod val="400000"/>
                      </a:srgb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tretch>
                    <a:fillRect/>
                  </a:stretch>
                </p:blipFill>
                <p:spPr>
                  <a:xfrm flipH="1">
                    <a:off x="13635598" y="3454369"/>
                    <a:ext cx="173367" cy="111423"/>
                  </a:xfrm>
                  <a:prstGeom prst="rect">
                    <a:avLst/>
                  </a:prstGeom>
                </p:spPr>
              </p:pic>
            </p:grpSp>
            <p:grpSp>
              <p:nvGrpSpPr>
                <p:cNvPr id="67" name="Groep 66">
                  <a:extLst>
                    <a:ext uri="{FF2B5EF4-FFF2-40B4-BE49-F238E27FC236}">
                      <a16:creationId xmlns:a16="http://schemas.microsoft.com/office/drawing/2014/main" id="{41A2DE96-39DC-4553-9941-8D718C30EC65}"/>
                    </a:ext>
                  </a:extLst>
                </p:cNvPr>
                <p:cNvGrpSpPr/>
                <p:nvPr userDrawn="1"/>
              </p:nvGrpSpPr>
              <p:grpSpPr>
                <a:xfrm>
                  <a:off x="13103513" y="3705268"/>
                  <a:ext cx="145820" cy="146462"/>
                  <a:chOff x="13096169" y="3602278"/>
                  <a:chExt cx="145820" cy="146462"/>
                </a:xfrm>
              </p:grpSpPr>
              <p:sp>
                <p:nvSpPr>
                  <p:cNvPr id="71" name="Rechthoek 70">
                    <a:extLst>
                      <a:ext uri="{FF2B5EF4-FFF2-40B4-BE49-F238E27FC236}">
                        <a16:creationId xmlns:a16="http://schemas.microsoft.com/office/drawing/2014/main" id="{7218203D-3B4F-4350-A0F1-5B4F9EBEB5BA}"/>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72" name="Rechthoek 71">
                    <a:extLst>
                      <a:ext uri="{FF2B5EF4-FFF2-40B4-BE49-F238E27FC236}">
                        <a16:creationId xmlns:a16="http://schemas.microsoft.com/office/drawing/2014/main" id="{C5A390A5-5C22-4F23-A1C5-654D80E03879}"/>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68" name="Groep 67">
                  <a:extLst>
                    <a:ext uri="{FF2B5EF4-FFF2-40B4-BE49-F238E27FC236}">
                      <a16:creationId xmlns:a16="http://schemas.microsoft.com/office/drawing/2014/main" id="{9ED24EA8-2647-4C68-8A44-8045BA71C898}"/>
                    </a:ext>
                  </a:extLst>
                </p:cNvPr>
                <p:cNvGrpSpPr/>
                <p:nvPr userDrawn="1"/>
              </p:nvGrpSpPr>
              <p:grpSpPr>
                <a:xfrm rot="10800000">
                  <a:off x="13061402" y="3665637"/>
                  <a:ext cx="145820" cy="146462"/>
                  <a:chOff x="13096169" y="3602278"/>
                  <a:chExt cx="145820" cy="146462"/>
                </a:xfrm>
              </p:grpSpPr>
              <p:sp>
                <p:nvSpPr>
                  <p:cNvPr id="69" name="Rechthoek 68">
                    <a:extLst>
                      <a:ext uri="{FF2B5EF4-FFF2-40B4-BE49-F238E27FC236}">
                        <a16:creationId xmlns:a16="http://schemas.microsoft.com/office/drawing/2014/main" id="{59C10C79-56E0-4334-B6DD-0407FCB6F6A4}"/>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70" name="Rechthoek 69">
                    <a:extLst>
                      <a:ext uri="{FF2B5EF4-FFF2-40B4-BE49-F238E27FC236}">
                        <a16:creationId xmlns:a16="http://schemas.microsoft.com/office/drawing/2014/main" id="{9ADE153D-5BF2-433C-896E-8BC306F90D03}"/>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sp>
            <p:nvSpPr>
              <p:cNvPr id="64" name="Rechthoek 63">
                <a:extLst>
                  <a:ext uri="{FF2B5EF4-FFF2-40B4-BE49-F238E27FC236}">
                    <a16:creationId xmlns:a16="http://schemas.microsoft.com/office/drawing/2014/main" id="{AEA0ED88-EBC4-4814-B2EE-4F74B53322A4}"/>
                  </a:ext>
                </a:extLst>
              </p:cNvPr>
              <p:cNvSpPr/>
              <p:nvPr userDrawn="1"/>
            </p:nvSpPr>
            <p:spPr>
              <a:xfrm>
                <a:off x="12682980" y="3889890"/>
                <a:ext cx="622284" cy="161170"/>
              </a:xfrm>
              <a:prstGeom prst="rect">
                <a:avLst/>
              </a:prstGeom>
              <a:noFill/>
              <a:ln w="127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Crop</a:t>
                </a:r>
              </a:p>
            </p:txBody>
          </p:sp>
          <p:sp>
            <p:nvSpPr>
              <p:cNvPr id="65" name="Gelijkbenige driehoek 64">
                <a:extLst>
                  <a:ext uri="{FF2B5EF4-FFF2-40B4-BE49-F238E27FC236}">
                    <a16:creationId xmlns:a16="http://schemas.microsoft.com/office/drawing/2014/main" id="{014BB6D2-95B4-402A-8C77-637642F10CD4}"/>
                  </a:ext>
                </a:extLst>
              </p:cNvPr>
              <p:cNvSpPr/>
              <p:nvPr userDrawn="1"/>
            </p:nvSpPr>
            <p:spPr>
              <a:xfrm rot="10800000">
                <a:off x="12950688" y="4093726"/>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3" name="Groep 2">
            <a:extLst>
              <a:ext uri="{FF2B5EF4-FFF2-40B4-BE49-F238E27FC236}">
                <a16:creationId xmlns:a16="http://schemas.microsoft.com/office/drawing/2014/main" id="{0BA4D949-0BE8-4122-B3A4-F29AE04DD439}"/>
              </a:ext>
            </a:extLst>
          </p:cNvPr>
          <p:cNvGrpSpPr/>
          <p:nvPr userDrawn="1"/>
        </p:nvGrpSpPr>
        <p:grpSpPr>
          <a:xfrm>
            <a:off x="3182816" y="159273"/>
            <a:ext cx="5826370" cy="6176606"/>
            <a:chOff x="3496565" y="491882"/>
            <a:chExt cx="5198871" cy="5511387"/>
          </a:xfrm>
        </p:grpSpPr>
        <p:pic>
          <p:nvPicPr>
            <p:cNvPr id="44" name="Afbeelding 43">
              <a:extLst>
                <a:ext uri="{FF2B5EF4-FFF2-40B4-BE49-F238E27FC236}">
                  <a16:creationId xmlns:a16="http://schemas.microsoft.com/office/drawing/2014/main" id="{8800DD8F-E699-48CB-BD34-F33E2877DD70}"/>
                </a:ext>
              </a:extLst>
            </p:cNvPr>
            <p:cNvPicPr>
              <a:picLocks noChangeAspect="1"/>
            </p:cNvPicPr>
            <p:nvPr userDrawn="1"/>
          </p:nvPicPr>
          <p:blipFill rotWithShape="1">
            <a:blip r:embed="rId6" cstate="screen">
              <a:extLst>
                <a:ext uri="{28A0092B-C50C-407E-A947-70E740481C1C}">
                  <a14:useLocalDpi xmlns:a14="http://schemas.microsoft.com/office/drawing/2010/main" val="0"/>
                </a:ext>
              </a:extLst>
            </a:blip>
            <a:srcRect l="14555" r="14698"/>
            <a:stretch/>
          </p:blipFill>
          <p:spPr>
            <a:xfrm>
              <a:off x="3496565" y="491882"/>
              <a:ext cx="5198871" cy="5511387"/>
            </a:xfrm>
            <a:prstGeom prst="rect">
              <a:avLst/>
            </a:prstGeom>
          </p:spPr>
        </p:pic>
        <p:sp>
          <p:nvSpPr>
            <p:cNvPr id="2" name="Rechthoek 1">
              <a:extLst>
                <a:ext uri="{FF2B5EF4-FFF2-40B4-BE49-F238E27FC236}">
                  <a16:creationId xmlns:a16="http://schemas.microsoft.com/office/drawing/2014/main" id="{68F1DBD5-8444-4EC3-BC9C-0B912014E3AA}"/>
                </a:ext>
              </a:extLst>
            </p:cNvPr>
            <p:cNvSpPr/>
            <p:nvPr userDrawn="1"/>
          </p:nvSpPr>
          <p:spPr>
            <a:xfrm>
              <a:off x="4838700" y="939075"/>
              <a:ext cx="3454400" cy="4598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sp>
        <p:nvSpPr>
          <p:cNvPr id="4" name="Rechthoek 3">
            <a:extLst>
              <a:ext uri="{FF2B5EF4-FFF2-40B4-BE49-F238E27FC236}">
                <a16:creationId xmlns:a16="http://schemas.microsoft.com/office/drawing/2014/main" id="{272BB821-2C63-4403-B781-4B36BEBC1415}"/>
              </a:ext>
            </a:extLst>
          </p:cNvPr>
          <p:cNvSpPr/>
          <p:nvPr userDrawn="1"/>
        </p:nvSpPr>
        <p:spPr>
          <a:xfrm>
            <a:off x="0" y="0"/>
            <a:ext cx="12192000" cy="6858000"/>
          </a:xfrm>
          <a:prstGeom prst="rect">
            <a:avLst/>
          </a:prstGeom>
          <a:solidFill>
            <a:schemeClr val="tx2">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ln>
                <a:noFill/>
              </a:ln>
            </a:endParaRPr>
          </a:p>
        </p:txBody>
      </p:sp>
      <p:sp>
        <p:nvSpPr>
          <p:cNvPr id="52" name="Tijdelijke aanduiding voor afbeelding 35">
            <a:extLst>
              <a:ext uri="{FF2B5EF4-FFF2-40B4-BE49-F238E27FC236}">
                <a16:creationId xmlns:a16="http://schemas.microsoft.com/office/drawing/2014/main" id="{D948473C-4F00-40F4-87C7-CC97AB1846F3}"/>
              </a:ext>
            </a:extLst>
          </p:cNvPr>
          <p:cNvSpPr>
            <a:spLocks noGrp="1"/>
          </p:cNvSpPr>
          <p:nvPr>
            <p:ph type="pic" sz="quarter" idx="12" hasCustomPrompt="1"/>
          </p:nvPr>
        </p:nvSpPr>
        <p:spPr>
          <a:xfrm>
            <a:off x="4686945" y="660442"/>
            <a:ext cx="3871343" cy="5153114"/>
          </a:xfrm>
          <a:prstGeom prst="rect">
            <a:avLst/>
          </a:prstGeom>
          <a:solidFill>
            <a:schemeClr val="bg1">
              <a:lumMod val="95000"/>
            </a:schemeClr>
          </a:solidFill>
        </p:spPr>
        <p:txBody>
          <a:bodyPr wrap="square" tIns="828000" rIns="0" bIns="0" anchor="ctr">
            <a:noAutofit/>
          </a:bodyPr>
          <a:lstStyle>
            <a:lvl1pPr marL="0" indent="0" algn="ctr">
              <a:buFontTx/>
              <a:buNone/>
              <a:defRPr sz="1200" i="1"/>
            </a:lvl1pPr>
          </a:lstStyle>
          <a:p>
            <a:r>
              <a:rPr lang="nl-NL" dirty="0"/>
              <a:t>Click on </a:t>
            </a:r>
            <a:r>
              <a:rPr lang="nl-NL" dirty="0" err="1"/>
              <a:t>the</a:t>
            </a:r>
            <a:r>
              <a:rPr lang="nl-NL" dirty="0"/>
              <a:t> icon </a:t>
            </a:r>
            <a:r>
              <a:rPr lang="nl-NL" dirty="0" err="1"/>
              <a:t>to</a:t>
            </a:r>
            <a:r>
              <a:rPr lang="nl-NL" dirty="0"/>
              <a:t> </a:t>
            </a:r>
            <a:r>
              <a:rPr lang="nl-NL" dirty="0" err="1"/>
              <a:t>insert</a:t>
            </a:r>
            <a:r>
              <a:rPr lang="nl-NL" dirty="0"/>
              <a:t> screenshot</a:t>
            </a:r>
          </a:p>
        </p:txBody>
      </p:sp>
      <p:sp>
        <p:nvSpPr>
          <p:cNvPr id="26" name="Tijdelijke aanduiding voor tekst 25">
            <a:extLst>
              <a:ext uri="{FF2B5EF4-FFF2-40B4-BE49-F238E27FC236}">
                <a16:creationId xmlns:a16="http://schemas.microsoft.com/office/drawing/2014/main" id="{C756E9E2-F3F3-4FE9-AAC2-9CE11EA46CF5}"/>
              </a:ext>
            </a:extLst>
          </p:cNvPr>
          <p:cNvSpPr>
            <a:spLocks noGrp="1"/>
          </p:cNvSpPr>
          <p:nvPr>
            <p:ph type="body" sz="quarter" idx="13" hasCustomPrompt="1"/>
          </p:nvPr>
        </p:nvSpPr>
        <p:spPr>
          <a:xfrm>
            <a:off x="8383225" y="327373"/>
            <a:ext cx="698400" cy="597600"/>
          </a:xfrm>
          <a:blipFill>
            <a:blip r:embed="rId7">
              <a:extLst>
                <a:ext uri="{28A0092B-C50C-407E-A947-70E740481C1C}">
                  <a14:useLocalDpi xmlns:a14="http://schemas.microsoft.com/office/drawing/2010/main" val="0"/>
                </a:ext>
              </a:extLst>
            </a:blip>
            <a:stretch>
              <a:fillRect/>
            </a:stretch>
          </a:blipFill>
        </p:spPr>
        <p:txBody>
          <a:bodyPr/>
          <a:lstStyle>
            <a:lvl1pPr marL="0" indent="0">
              <a:buNone/>
              <a:defRPr/>
            </a:lvl1pPr>
          </a:lstStyle>
          <a:p>
            <a:pPr lvl="0"/>
            <a:r>
              <a:rPr lang="nl-NL" dirty="0"/>
              <a:t>    </a:t>
            </a:r>
          </a:p>
        </p:txBody>
      </p:sp>
      <p:grpSp>
        <p:nvGrpSpPr>
          <p:cNvPr id="91" name="Groep 90">
            <a:extLst>
              <a:ext uri="{FF2B5EF4-FFF2-40B4-BE49-F238E27FC236}">
                <a16:creationId xmlns:a16="http://schemas.microsoft.com/office/drawing/2014/main" id="{13F312C9-02F8-4794-A3A3-544C7A1A6DC1}"/>
              </a:ext>
            </a:extLst>
          </p:cNvPr>
          <p:cNvGrpSpPr/>
          <p:nvPr userDrawn="1"/>
        </p:nvGrpSpPr>
        <p:grpSpPr>
          <a:xfrm>
            <a:off x="11118189" y="6457112"/>
            <a:ext cx="523083" cy="313195"/>
            <a:chOff x="11239326" y="6753016"/>
            <a:chExt cx="467770" cy="280078"/>
          </a:xfrm>
        </p:grpSpPr>
        <p:cxnSp>
          <p:nvCxnSpPr>
            <p:cNvPr id="92" name="Rechte verbindingslijn 91">
              <a:extLst>
                <a:ext uri="{FF2B5EF4-FFF2-40B4-BE49-F238E27FC236}">
                  <a16:creationId xmlns:a16="http://schemas.microsoft.com/office/drawing/2014/main" id="{3E07C734-F267-4344-8442-CA36B3F444AF}"/>
                </a:ext>
              </a:extLst>
            </p:cNvPr>
            <p:cNvCxnSpPr>
              <a:cxnSpLocks/>
            </p:cNvCxnSpPr>
            <p:nvPr userDrawn="1"/>
          </p:nvCxnSpPr>
          <p:spPr>
            <a:xfrm>
              <a:off x="11239326" y="6773920"/>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93" name="Afbeelding 92">
              <a:extLst>
                <a:ext uri="{FF2B5EF4-FFF2-40B4-BE49-F238E27FC236}">
                  <a16:creationId xmlns:a16="http://schemas.microsoft.com/office/drawing/2014/main" id="{F8B6E3CE-8BF4-4886-AA2A-33B809D2C551}"/>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11331815" y="6753016"/>
              <a:ext cx="375281" cy="277382"/>
            </a:xfrm>
            <a:prstGeom prst="rect">
              <a:avLst/>
            </a:prstGeom>
          </p:spPr>
        </p:pic>
      </p:grpSp>
      <p:pic>
        <p:nvPicPr>
          <p:cNvPr id="94" name="Picture 2">
            <a:extLst>
              <a:ext uri="{FF2B5EF4-FFF2-40B4-BE49-F238E27FC236}">
                <a16:creationId xmlns:a16="http://schemas.microsoft.com/office/drawing/2014/main" id="{F1147EFA-F0CA-4565-8D7D-A45087EEC3A4}"/>
              </a:ext>
            </a:extLst>
          </p:cNvPr>
          <p:cNvPicPr>
            <a:picLocks noChangeAspect="1" noChangeArrowheads="1"/>
          </p:cNvPicPr>
          <p:nvPr userDrawn="1"/>
        </p:nvPicPr>
        <p:blipFill rotWithShape="1">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2565689"/>
      </p:ext>
    </p:extLst>
  </p:cSld>
  <p:clrMapOvr>
    <a:masterClrMapping/>
  </p:clrMapOvr>
  <p:transition spd="slow" advClick="0">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 graph">
    <p:spTree>
      <p:nvGrpSpPr>
        <p:cNvPr id="1" name=""/>
        <p:cNvGrpSpPr/>
        <p:nvPr/>
      </p:nvGrpSpPr>
      <p:grpSpPr>
        <a:xfrm>
          <a:off x="0" y="0"/>
          <a:ext cx="0" cy="0"/>
          <a:chOff x="0" y="0"/>
          <a:chExt cx="0" cy="0"/>
        </a:xfrm>
      </p:grpSpPr>
      <p:sp>
        <p:nvSpPr>
          <p:cNvPr id="34" name="Rechthoek 33">
            <a:extLst>
              <a:ext uri="{FF2B5EF4-FFF2-40B4-BE49-F238E27FC236}">
                <a16:creationId xmlns:a16="http://schemas.microsoft.com/office/drawing/2014/main" id="{8DA30C90-F462-41A1-B2BF-17B6BD956586}"/>
              </a:ext>
            </a:extLst>
          </p:cNvPr>
          <p:cNvSpPr/>
          <p:nvPr userDrawn="1"/>
        </p:nvSpPr>
        <p:spPr>
          <a:xfrm>
            <a:off x="6075600" y="4"/>
            <a:ext cx="6116400" cy="685799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38" name="Vrije vorm 237">
            <a:extLst>
              <a:ext uri="{FF2B5EF4-FFF2-40B4-BE49-F238E27FC236}">
                <a16:creationId xmlns:a16="http://schemas.microsoft.com/office/drawing/2014/main" id="{8FB0B60A-22E7-457B-8BBC-C1B33AA34AE8}"/>
              </a:ext>
            </a:extLst>
          </p:cNvPr>
          <p:cNvSpPr>
            <a:spLocks/>
          </p:cNvSpPr>
          <p:nvPr userDrawn="1"/>
        </p:nvSpPr>
        <p:spPr bwMode="auto">
          <a:xfrm>
            <a:off x="6756399" y="1689834"/>
            <a:ext cx="4900326" cy="4425187"/>
          </a:xfrm>
          <a:custGeom>
            <a:avLst/>
            <a:gdLst>
              <a:gd name="connsiteX0" fmla="*/ 0 w 4900326"/>
              <a:gd name="connsiteY0" fmla="*/ 0 h 5168165"/>
              <a:gd name="connsiteX1" fmla="*/ 4900326 w 4900326"/>
              <a:gd name="connsiteY1" fmla="*/ 0 h 5168165"/>
              <a:gd name="connsiteX2" fmla="*/ 4900326 w 4900326"/>
              <a:gd name="connsiteY2" fmla="*/ 5168165 h 5168165"/>
              <a:gd name="connsiteX3" fmla="*/ 4896928 w 4900326"/>
              <a:gd name="connsiteY3" fmla="*/ 5168165 h 5168165"/>
              <a:gd name="connsiteX4" fmla="*/ 4896928 w 4900326"/>
              <a:gd name="connsiteY4" fmla="*/ 3936916 h 5168165"/>
              <a:gd name="connsiteX5" fmla="*/ 4180306 w 4900326"/>
              <a:gd name="connsiteY5" fmla="*/ 3936916 h 5168165"/>
              <a:gd name="connsiteX6" fmla="*/ 4180306 w 4900326"/>
              <a:gd name="connsiteY6" fmla="*/ 3940721 h 5168165"/>
              <a:gd name="connsiteX7" fmla="*/ 4027025 w 4900326"/>
              <a:gd name="connsiteY7" fmla="*/ 3940721 h 5168165"/>
              <a:gd name="connsiteX8" fmla="*/ 1390693 w 4900326"/>
              <a:gd name="connsiteY8" fmla="*/ 3940721 h 5168165"/>
              <a:gd name="connsiteX9" fmla="*/ 875610 w 4900326"/>
              <a:gd name="connsiteY9" fmla="*/ 4046698 h 5168165"/>
              <a:gd name="connsiteX10" fmla="*/ 7112 w 4900326"/>
              <a:gd name="connsiteY10" fmla="*/ 4425187 h 5168165"/>
              <a:gd name="connsiteX11" fmla="*/ 7112 w 4900326"/>
              <a:gd name="connsiteY11" fmla="*/ 5128331 h 5168165"/>
              <a:gd name="connsiteX12" fmla="*/ 7112 w 4900326"/>
              <a:gd name="connsiteY12" fmla="*/ 5168165 h 5168165"/>
              <a:gd name="connsiteX13" fmla="*/ 0 w 4900326"/>
              <a:gd name="connsiteY13" fmla="*/ 5168165 h 5168165"/>
              <a:gd name="connsiteX0" fmla="*/ 0 w 4900326"/>
              <a:gd name="connsiteY0" fmla="*/ 0 h 5168165"/>
              <a:gd name="connsiteX1" fmla="*/ 4900326 w 4900326"/>
              <a:gd name="connsiteY1" fmla="*/ 0 h 5168165"/>
              <a:gd name="connsiteX2" fmla="*/ 4900326 w 4900326"/>
              <a:gd name="connsiteY2" fmla="*/ 5168165 h 5168165"/>
              <a:gd name="connsiteX3" fmla="*/ 4896928 w 4900326"/>
              <a:gd name="connsiteY3" fmla="*/ 5168165 h 5168165"/>
              <a:gd name="connsiteX4" fmla="*/ 4896928 w 4900326"/>
              <a:gd name="connsiteY4" fmla="*/ 3936916 h 5168165"/>
              <a:gd name="connsiteX5" fmla="*/ 4180306 w 4900326"/>
              <a:gd name="connsiteY5" fmla="*/ 3936916 h 5168165"/>
              <a:gd name="connsiteX6" fmla="*/ 4180306 w 4900326"/>
              <a:gd name="connsiteY6" fmla="*/ 3940721 h 5168165"/>
              <a:gd name="connsiteX7" fmla="*/ 4027025 w 4900326"/>
              <a:gd name="connsiteY7" fmla="*/ 3940721 h 5168165"/>
              <a:gd name="connsiteX8" fmla="*/ 1390693 w 4900326"/>
              <a:gd name="connsiteY8" fmla="*/ 3940721 h 5168165"/>
              <a:gd name="connsiteX9" fmla="*/ 875610 w 4900326"/>
              <a:gd name="connsiteY9" fmla="*/ 4046698 h 5168165"/>
              <a:gd name="connsiteX10" fmla="*/ 7112 w 4900326"/>
              <a:gd name="connsiteY10" fmla="*/ 4425187 h 5168165"/>
              <a:gd name="connsiteX11" fmla="*/ 7112 w 4900326"/>
              <a:gd name="connsiteY11" fmla="*/ 5128331 h 5168165"/>
              <a:gd name="connsiteX12" fmla="*/ 7112 w 4900326"/>
              <a:gd name="connsiteY12" fmla="*/ 5168165 h 5168165"/>
              <a:gd name="connsiteX13" fmla="*/ 0 w 4900326"/>
              <a:gd name="connsiteY13" fmla="*/ 0 h 5168165"/>
              <a:gd name="connsiteX0" fmla="*/ 0 w 4900326"/>
              <a:gd name="connsiteY0" fmla="*/ 0 h 5168165"/>
              <a:gd name="connsiteX1" fmla="*/ 4900326 w 4900326"/>
              <a:gd name="connsiteY1" fmla="*/ 0 h 5168165"/>
              <a:gd name="connsiteX2" fmla="*/ 4900326 w 4900326"/>
              <a:gd name="connsiteY2" fmla="*/ 5168165 h 5168165"/>
              <a:gd name="connsiteX3" fmla="*/ 4896928 w 4900326"/>
              <a:gd name="connsiteY3" fmla="*/ 5168165 h 5168165"/>
              <a:gd name="connsiteX4" fmla="*/ 4896928 w 4900326"/>
              <a:gd name="connsiteY4" fmla="*/ 3936916 h 5168165"/>
              <a:gd name="connsiteX5" fmla="*/ 4180306 w 4900326"/>
              <a:gd name="connsiteY5" fmla="*/ 3936916 h 5168165"/>
              <a:gd name="connsiteX6" fmla="*/ 4180306 w 4900326"/>
              <a:gd name="connsiteY6" fmla="*/ 3940721 h 5168165"/>
              <a:gd name="connsiteX7" fmla="*/ 4027025 w 4900326"/>
              <a:gd name="connsiteY7" fmla="*/ 3940721 h 5168165"/>
              <a:gd name="connsiteX8" fmla="*/ 1390693 w 4900326"/>
              <a:gd name="connsiteY8" fmla="*/ 3940721 h 5168165"/>
              <a:gd name="connsiteX9" fmla="*/ 875610 w 4900326"/>
              <a:gd name="connsiteY9" fmla="*/ 4046698 h 5168165"/>
              <a:gd name="connsiteX10" fmla="*/ 7112 w 4900326"/>
              <a:gd name="connsiteY10" fmla="*/ 4425187 h 5168165"/>
              <a:gd name="connsiteX11" fmla="*/ 7112 w 4900326"/>
              <a:gd name="connsiteY11" fmla="*/ 5128331 h 5168165"/>
              <a:gd name="connsiteX12" fmla="*/ 0 w 4900326"/>
              <a:gd name="connsiteY12" fmla="*/ 0 h 5168165"/>
              <a:gd name="connsiteX0" fmla="*/ 0 w 4900326"/>
              <a:gd name="connsiteY0" fmla="*/ 0 h 5168165"/>
              <a:gd name="connsiteX1" fmla="*/ 4900326 w 4900326"/>
              <a:gd name="connsiteY1" fmla="*/ 0 h 5168165"/>
              <a:gd name="connsiteX2" fmla="*/ 4900326 w 4900326"/>
              <a:gd name="connsiteY2" fmla="*/ 5168165 h 5168165"/>
              <a:gd name="connsiteX3" fmla="*/ 4896928 w 4900326"/>
              <a:gd name="connsiteY3" fmla="*/ 5168165 h 5168165"/>
              <a:gd name="connsiteX4" fmla="*/ 4896928 w 4900326"/>
              <a:gd name="connsiteY4" fmla="*/ 3936916 h 5168165"/>
              <a:gd name="connsiteX5" fmla="*/ 4180306 w 4900326"/>
              <a:gd name="connsiteY5" fmla="*/ 3936916 h 5168165"/>
              <a:gd name="connsiteX6" fmla="*/ 4180306 w 4900326"/>
              <a:gd name="connsiteY6" fmla="*/ 3940721 h 5168165"/>
              <a:gd name="connsiteX7" fmla="*/ 4027025 w 4900326"/>
              <a:gd name="connsiteY7" fmla="*/ 3940721 h 5168165"/>
              <a:gd name="connsiteX8" fmla="*/ 1390693 w 4900326"/>
              <a:gd name="connsiteY8" fmla="*/ 3940721 h 5168165"/>
              <a:gd name="connsiteX9" fmla="*/ 875610 w 4900326"/>
              <a:gd name="connsiteY9" fmla="*/ 4046698 h 5168165"/>
              <a:gd name="connsiteX10" fmla="*/ 7112 w 4900326"/>
              <a:gd name="connsiteY10" fmla="*/ 4425187 h 5168165"/>
              <a:gd name="connsiteX11" fmla="*/ 0 w 4900326"/>
              <a:gd name="connsiteY11" fmla="*/ 0 h 5168165"/>
              <a:gd name="connsiteX0" fmla="*/ 0 w 4900326"/>
              <a:gd name="connsiteY0" fmla="*/ 0 h 5168165"/>
              <a:gd name="connsiteX1" fmla="*/ 4900326 w 4900326"/>
              <a:gd name="connsiteY1" fmla="*/ 0 h 5168165"/>
              <a:gd name="connsiteX2" fmla="*/ 4900326 w 4900326"/>
              <a:gd name="connsiteY2" fmla="*/ 5168165 h 5168165"/>
              <a:gd name="connsiteX3" fmla="*/ 4896928 w 4900326"/>
              <a:gd name="connsiteY3" fmla="*/ 3936916 h 5168165"/>
              <a:gd name="connsiteX4" fmla="*/ 4180306 w 4900326"/>
              <a:gd name="connsiteY4" fmla="*/ 3936916 h 5168165"/>
              <a:gd name="connsiteX5" fmla="*/ 4180306 w 4900326"/>
              <a:gd name="connsiteY5" fmla="*/ 3940721 h 5168165"/>
              <a:gd name="connsiteX6" fmla="*/ 4027025 w 4900326"/>
              <a:gd name="connsiteY6" fmla="*/ 3940721 h 5168165"/>
              <a:gd name="connsiteX7" fmla="*/ 1390693 w 4900326"/>
              <a:gd name="connsiteY7" fmla="*/ 3940721 h 5168165"/>
              <a:gd name="connsiteX8" fmla="*/ 875610 w 4900326"/>
              <a:gd name="connsiteY8" fmla="*/ 4046698 h 5168165"/>
              <a:gd name="connsiteX9" fmla="*/ 7112 w 4900326"/>
              <a:gd name="connsiteY9" fmla="*/ 4425187 h 5168165"/>
              <a:gd name="connsiteX10" fmla="*/ 0 w 4900326"/>
              <a:gd name="connsiteY10" fmla="*/ 0 h 5168165"/>
              <a:gd name="connsiteX0" fmla="*/ 0 w 4900326"/>
              <a:gd name="connsiteY0" fmla="*/ 0 h 4425187"/>
              <a:gd name="connsiteX1" fmla="*/ 4900326 w 4900326"/>
              <a:gd name="connsiteY1" fmla="*/ 0 h 4425187"/>
              <a:gd name="connsiteX2" fmla="*/ 4896928 w 4900326"/>
              <a:gd name="connsiteY2" fmla="*/ 3936916 h 4425187"/>
              <a:gd name="connsiteX3" fmla="*/ 4180306 w 4900326"/>
              <a:gd name="connsiteY3" fmla="*/ 3936916 h 4425187"/>
              <a:gd name="connsiteX4" fmla="*/ 4180306 w 4900326"/>
              <a:gd name="connsiteY4" fmla="*/ 3940721 h 4425187"/>
              <a:gd name="connsiteX5" fmla="*/ 4027025 w 4900326"/>
              <a:gd name="connsiteY5" fmla="*/ 3940721 h 4425187"/>
              <a:gd name="connsiteX6" fmla="*/ 1390693 w 4900326"/>
              <a:gd name="connsiteY6" fmla="*/ 3940721 h 4425187"/>
              <a:gd name="connsiteX7" fmla="*/ 875610 w 4900326"/>
              <a:gd name="connsiteY7" fmla="*/ 4046698 h 4425187"/>
              <a:gd name="connsiteX8" fmla="*/ 7112 w 4900326"/>
              <a:gd name="connsiteY8" fmla="*/ 4425187 h 4425187"/>
              <a:gd name="connsiteX9" fmla="*/ 0 w 4900326"/>
              <a:gd name="connsiteY9" fmla="*/ 0 h 4425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00326" h="4425187">
                <a:moveTo>
                  <a:pt x="0" y="0"/>
                </a:moveTo>
                <a:lnTo>
                  <a:pt x="4900326" y="0"/>
                </a:lnTo>
                <a:cubicBezTo>
                  <a:pt x="4899193" y="1312305"/>
                  <a:pt x="4898061" y="2624611"/>
                  <a:pt x="4896928" y="3936916"/>
                </a:cubicBezTo>
                <a:lnTo>
                  <a:pt x="4180306" y="3936916"/>
                </a:lnTo>
                <a:lnTo>
                  <a:pt x="4180306" y="3940721"/>
                </a:lnTo>
                <a:lnTo>
                  <a:pt x="4027025" y="3940721"/>
                </a:lnTo>
                <a:lnTo>
                  <a:pt x="1390693" y="3940721"/>
                </a:lnTo>
                <a:cubicBezTo>
                  <a:pt x="1213986" y="3940721"/>
                  <a:pt x="1037278" y="3978570"/>
                  <a:pt x="875610" y="4046698"/>
                </a:cubicBezTo>
                <a:lnTo>
                  <a:pt x="7112" y="4425187"/>
                </a:lnTo>
                <a:cubicBezTo>
                  <a:pt x="4741" y="2950125"/>
                  <a:pt x="2371" y="1475062"/>
                  <a:pt x="0" y="0"/>
                </a:cubicBez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noProof="0"/>
          </a:p>
        </p:txBody>
      </p:sp>
      <p:sp>
        <p:nvSpPr>
          <p:cNvPr id="2" name="Titel 1">
            <a:extLst>
              <a:ext uri="{FF2B5EF4-FFF2-40B4-BE49-F238E27FC236}">
                <a16:creationId xmlns:a16="http://schemas.microsoft.com/office/drawing/2014/main" id="{544502FA-48C0-471A-B261-97E17B2C4176}"/>
              </a:ext>
            </a:extLst>
          </p:cNvPr>
          <p:cNvSpPr>
            <a:spLocks noGrp="1"/>
          </p:cNvSpPr>
          <p:nvPr>
            <p:ph type="title" hasCustomPrompt="1"/>
          </p:nvPr>
        </p:nvSpPr>
        <p:spPr>
          <a:xfrm>
            <a:off x="561474" y="838565"/>
            <a:ext cx="5264389" cy="549275"/>
          </a:xfrm>
        </p:spPr>
        <p:txBody>
          <a:bodyPr/>
          <a:lstStyle>
            <a:lvl1pPr>
              <a:defRPr/>
            </a:lvl1pPr>
          </a:lstStyle>
          <a:p>
            <a:r>
              <a:rPr lang="en-US" noProof="0"/>
              <a:t>Click here to insert title</a:t>
            </a:r>
          </a:p>
        </p:txBody>
      </p:sp>
      <p:sp>
        <p:nvSpPr>
          <p:cNvPr id="14" name="Tijdelijke aanduiding voor tekst 13">
            <a:extLst>
              <a:ext uri="{FF2B5EF4-FFF2-40B4-BE49-F238E27FC236}">
                <a16:creationId xmlns:a16="http://schemas.microsoft.com/office/drawing/2014/main" id="{94B20714-9F7C-4C34-848B-DD4FA0DF320F}"/>
              </a:ext>
            </a:extLst>
          </p:cNvPr>
          <p:cNvSpPr>
            <a:spLocks noGrp="1"/>
          </p:cNvSpPr>
          <p:nvPr>
            <p:ph type="body" sz="quarter" idx="10" hasCustomPrompt="1"/>
          </p:nvPr>
        </p:nvSpPr>
        <p:spPr>
          <a:xfrm>
            <a:off x="561474" y="1673225"/>
            <a:ext cx="5295359" cy="4618800"/>
          </a:xfrm>
        </p:spPr>
        <p:txBody>
          <a:bodyPr/>
          <a:lstStyle>
            <a:lvl1pPr>
              <a:defRPr sz="1800">
                <a:latin typeface="Segoe UI" panose="020B0502040204020203" pitchFamily="34" charset="0"/>
                <a:cs typeface="Segoe UI" panose="020B0502040204020203" pitchFamily="34" charset="0"/>
              </a:defRPr>
            </a:lvl1pPr>
            <a:lvl2pPr>
              <a:defRPr sz="1600">
                <a:latin typeface="Segoe UI" panose="020B0502040204020203" pitchFamily="34" charset="0"/>
                <a:cs typeface="Segoe UI" panose="020B0502040204020203" pitchFamily="34" charset="0"/>
              </a:defRPr>
            </a:lvl2pPr>
            <a:lvl3pPr>
              <a:defRPr sz="1600">
                <a:latin typeface="Segoe UI" panose="020B0502040204020203" pitchFamily="34" charset="0"/>
                <a:cs typeface="Segoe UI" panose="020B0502040204020203" pitchFamily="34" charset="0"/>
              </a:defRPr>
            </a:lvl3pPr>
            <a:lvl4pPr>
              <a:defRPr sz="1800">
                <a:latin typeface="Segoe UI" panose="020B0502040204020203" pitchFamily="34" charset="0"/>
                <a:cs typeface="Segoe UI" panose="020B0502040204020203" pitchFamily="34" charset="0"/>
              </a:defRPr>
            </a:lvl4pPr>
            <a:lvl5pPr>
              <a:defRPr sz="2000"/>
            </a:lvl5pPr>
            <a:lvl6pPr>
              <a:defRPr sz="1800">
                <a:latin typeface="Segoe UI" panose="020B0502040204020203" pitchFamily="34" charset="0"/>
                <a:cs typeface="Segoe UI" panose="020B0502040204020203" pitchFamily="34" charset="0"/>
              </a:defRPr>
            </a:lvl6pPr>
            <a:lvl7pPr>
              <a:defRPr sz="1600">
                <a:latin typeface="Segoe UI" panose="020B0502040204020203" pitchFamily="34" charset="0"/>
                <a:cs typeface="Segoe UI" panose="020B0502040204020203" pitchFamily="34" charset="0"/>
              </a:defRPr>
            </a:lvl7pPr>
            <a:lvl8pPr>
              <a:defRPr sz="1600">
                <a:latin typeface="Segoe UI" panose="020B0502040204020203" pitchFamily="34" charset="0"/>
                <a:cs typeface="Segoe UI" panose="020B0502040204020203" pitchFamily="34" charset="0"/>
              </a:defRPr>
            </a:lvl8pPr>
            <a:lvl9pPr>
              <a:defRPr sz="1800">
                <a:latin typeface="Segoe UI" panose="020B0502040204020203" pitchFamily="34" charset="0"/>
                <a:cs typeface="Segoe UI" panose="020B0502040204020203" pitchFamily="34" charset="0"/>
              </a:defRPr>
            </a:lvl9pPr>
          </a:lstStyle>
          <a:p>
            <a:pPr lvl="0"/>
            <a:r>
              <a:rPr lang="en-US" noProof="0" dirty="0"/>
              <a:t>Bullet</a:t>
            </a:r>
          </a:p>
          <a:p>
            <a:pPr lvl="1"/>
            <a:r>
              <a:rPr lang="en-US" noProof="0" dirty="0"/>
              <a:t>Sub-bullet #1</a:t>
            </a:r>
          </a:p>
          <a:p>
            <a:pPr lvl="2"/>
            <a:r>
              <a:rPr lang="en-US" noProof="0" dirty="0"/>
              <a:t>Sub-sub bullet #2</a:t>
            </a:r>
          </a:p>
          <a:p>
            <a:pPr lvl="3"/>
            <a:r>
              <a:rPr lang="en-US" noProof="0" dirty="0"/>
              <a:t>Plain text</a:t>
            </a:r>
          </a:p>
          <a:p>
            <a:pPr lvl="4"/>
            <a:r>
              <a:rPr lang="en-US" noProof="0" dirty="0"/>
              <a:t>Header</a:t>
            </a:r>
          </a:p>
          <a:p>
            <a:pPr lvl="5"/>
            <a:r>
              <a:rPr lang="en-US" noProof="0" dirty="0"/>
              <a:t>Bullet</a:t>
            </a:r>
          </a:p>
          <a:p>
            <a:pPr lvl="6"/>
            <a:r>
              <a:rPr lang="en-US" noProof="0" dirty="0"/>
              <a:t>Sub-bullet #1</a:t>
            </a:r>
          </a:p>
          <a:p>
            <a:pPr lvl="7"/>
            <a:r>
              <a:rPr lang="en-US" noProof="0" dirty="0"/>
              <a:t>Sub-bullet #2</a:t>
            </a:r>
          </a:p>
          <a:p>
            <a:pPr lvl="8"/>
            <a:r>
              <a:rPr lang="en-US" noProof="0" dirty="0"/>
              <a:t>Plain text</a:t>
            </a:r>
          </a:p>
        </p:txBody>
      </p:sp>
      <p:sp>
        <p:nvSpPr>
          <p:cNvPr id="12" name="Ondertitel 2">
            <a:extLst>
              <a:ext uri="{FF2B5EF4-FFF2-40B4-BE49-F238E27FC236}">
                <a16:creationId xmlns:a16="http://schemas.microsoft.com/office/drawing/2014/main" id="{BDE110FE-8A20-4E46-BD21-5F69DD1A5A85}"/>
              </a:ext>
            </a:extLst>
          </p:cNvPr>
          <p:cNvSpPr>
            <a:spLocks noGrp="1"/>
          </p:cNvSpPr>
          <p:nvPr>
            <p:ph type="subTitle" idx="1" hasCustomPrompt="1"/>
          </p:nvPr>
        </p:nvSpPr>
        <p:spPr>
          <a:xfrm>
            <a:off x="2529741"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5294891" y="-885712"/>
            <a:ext cx="1602271" cy="548182"/>
          </a:xfrm>
          <a:prstGeom prst="rect">
            <a:avLst/>
          </a:prstGeom>
          <a:solidFill>
            <a:schemeClr val="bg1"/>
          </a:solidFill>
        </p:spPr>
        <p:txBody>
          <a:bodyPr wrap="none" lIns="360000" tIns="180000" rIns="360000" bIns="180000" rtlCol="0">
            <a:spAutoFit/>
          </a:bodyPr>
          <a:lstStyle/>
          <a:p>
            <a:pPr algn="ctr"/>
            <a:r>
              <a:rPr lang="en-US" sz="1200" b="0" spc="50" baseline="0" noProof="0">
                <a:solidFill>
                  <a:srgbClr val="212121"/>
                </a:solidFill>
                <a:latin typeface="+mn-lt"/>
                <a:cs typeface="Calibri" panose="020F0502020204030204" pitchFamily="34" charset="0"/>
              </a:rPr>
              <a:t>text + graph</a:t>
            </a:r>
          </a:p>
        </p:txBody>
      </p:sp>
      <p:sp>
        <p:nvSpPr>
          <p:cNvPr id="4" name="Tijdelijke aanduiding voor grafiek 3">
            <a:extLst>
              <a:ext uri="{FF2B5EF4-FFF2-40B4-BE49-F238E27FC236}">
                <a16:creationId xmlns:a16="http://schemas.microsoft.com/office/drawing/2014/main" id="{DD92FD5B-265B-4119-AD82-496393154C67}"/>
              </a:ext>
            </a:extLst>
          </p:cNvPr>
          <p:cNvSpPr>
            <a:spLocks noGrp="1"/>
          </p:cNvSpPr>
          <p:nvPr>
            <p:ph type="chart" sz="quarter" idx="12" hasCustomPrompt="1"/>
          </p:nvPr>
        </p:nvSpPr>
        <p:spPr>
          <a:xfrm>
            <a:off x="6756399" y="1689835"/>
            <a:ext cx="4899600" cy="3908425"/>
          </a:xfrm>
        </p:spPr>
        <p:txBody>
          <a:bodyPr lIns="0" tIns="1044000" rIns="0" bIns="0" anchor="ctr"/>
          <a:lstStyle>
            <a:lvl1pPr marL="0" indent="0" algn="ctr">
              <a:buFontTx/>
              <a:buNone/>
              <a:defRPr i="1"/>
            </a:lvl1pPr>
          </a:lstStyle>
          <a:p>
            <a:r>
              <a:rPr lang="en-US" noProof="0"/>
              <a:t>Click on the icon to insert graph</a:t>
            </a:r>
          </a:p>
        </p:txBody>
      </p:sp>
      <p:grpSp>
        <p:nvGrpSpPr>
          <p:cNvPr id="40" name="Instruction">
            <a:extLst>
              <a:ext uri="{FF2B5EF4-FFF2-40B4-BE49-F238E27FC236}">
                <a16:creationId xmlns:a16="http://schemas.microsoft.com/office/drawing/2014/main" id="{0F370065-C866-4580-86D4-39B4F66BC95B}"/>
              </a:ext>
            </a:extLst>
          </p:cNvPr>
          <p:cNvGrpSpPr/>
          <p:nvPr userDrawn="1"/>
        </p:nvGrpSpPr>
        <p:grpSpPr>
          <a:xfrm>
            <a:off x="-3437547" y="1434"/>
            <a:ext cx="3201327" cy="4495586"/>
            <a:chOff x="-3437547" y="1434"/>
            <a:chExt cx="3201327" cy="4495586"/>
          </a:xfrm>
        </p:grpSpPr>
        <p:sp>
          <p:nvSpPr>
            <p:cNvPr id="42" name="Rechthoek 41">
              <a:extLst>
                <a:ext uri="{FF2B5EF4-FFF2-40B4-BE49-F238E27FC236}">
                  <a16:creationId xmlns:a16="http://schemas.microsoft.com/office/drawing/2014/main" id="{B01D87FC-C120-482F-93B9-C6168BD29DC4}"/>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Using text levels</a:t>
              </a:r>
            </a:p>
          </p:txBody>
        </p:sp>
        <p:sp>
          <p:nvSpPr>
            <p:cNvPr id="43" name="Ovaal 42">
              <a:extLst>
                <a:ext uri="{FF2B5EF4-FFF2-40B4-BE49-F238E27FC236}">
                  <a16:creationId xmlns:a16="http://schemas.microsoft.com/office/drawing/2014/main" id="{AEFD58C0-3F4E-42BB-8B4C-BF868C537FE5}"/>
                </a:ext>
              </a:extLst>
            </p:cNvPr>
            <p:cNvSpPr/>
            <p:nvPr userDrawn="1"/>
          </p:nvSpPr>
          <p:spPr>
            <a:xfrm>
              <a:off x="-3425006" y="171914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44" name="Rechte verbindingslijn 43">
              <a:extLst>
                <a:ext uri="{FF2B5EF4-FFF2-40B4-BE49-F238E27FC236}">
                  <a16:creationId xmlns:a16="http://schemas.microsoft.com/office/drawing/2014/main" id="{FC5C4725-AE39-4293-AC69-7EF2A1B6CF5E}"/>
                </a:ext>
              </a:extLst>
            </p:cNvPr>
            <p:cNvCxnSpPr>
              <a:cxnSpLocks/>
            </p:cNvCxnSpPr>
            <p:nvPr userDrawn="1"/>
          </p:nvCxnSpPr>
          <p:spPr>
            <a:xfrm>
              <a:off x="-3419346" y="243069"/>
              <a:ext cx="3176013" cy="0"/>
            </a:xfrm>
            <a:prstGeom prst="line">
              <a:avLst/>
            </a:prstGeom>
            <a:noFill/>
            <a:ln w="3175" cap="flat" cmpd="sng" algn="ctr">
              <a:solidFill>
                <a:srgbClr val="303E48"/>
              </a:solidFill>
              <a:prstDash val="solid"/>
            </a:ln>
            <a:effectLst/>
          </p:spPr>
        </p:cxnSp>
        <p:grpSp>
          <p:nvGrpSpPr>
            <p:cNvPr id="45" name="Groep 44">
              <a:extLst>
                <a:ext uri="{FF2B5EF4-FFF2-40B4-BE49-F238E27FC236}">
                  <a16:creationId xmlns:a16="http://schemas.microsoft.com/office/drawing/2014/main" id="{ADDFA4D6-CB7E-43AA-BA65-7C20480C1C5F}"/>
                </a:ext>
              </a:extLst>
            </p:cNvPr>
            <p:cNvGrpSpPr/>
            <p:nvPr userDrawn="1"/>
          </p:nvGrpSpPr>
          <p:grpSpPr>
            <a:xfrm>
              <a:off x="-3437547" y="349413"/>
              <a:ext cx="2933825" cy="558875"/>
              <a:chOff x="-3419346" y="368233"/>
              <a:chExt cx="3904920" cy="743862"/>
            </a:xfrm>
          </p:grpSpPr>
          <p:sp>
            <p:nvSpPr>
              <p:cNvPr id="62" name="Rechthoek 61">
                <a:extLst>
                  <a:ext uri="{FF2B5EF4-FFF2-40B4-BE49-F238E27FC236}">
                    <a16:creationId xmlns:a16="http://schemas.microsoft.com/office/drawing/2014/main" id="{AD4DB0D4-410C-4145-89DC-4941AE28C79F}"/>
                  </a:ext>
                </a:extLst>
              </p:cNvPr>
              <p:cNvSpPr/>
              <p:nvPr userDrawn="1"/>
            </p:nvSpPr>
            <p:spPr>
              <a:xfrm>
                <a:off x="-3294549" y="368233"/>
                <a:ext cx="432805" cy="244981"/>
              </a:xfrm>
              <a:prstGeom prst="rect">
                <a:avLst/>
              </a:prstGeom>
              <a:solidFill>
                <a:sysClr val="window" lastClr="FFFFFF"/>
              </a:solidFill>
              <a:ln w="6350"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C00000"/>
                    </a:solidFill>
                    <a:effectLst/>
                    <a:uLnTx/>
                    <a:uFillTx/>
                    <a:latin typeface="Arial" panose="020B0604020202020204" pitchFamily="34" charset="0"/>
                    <a:ea typeface="+mn-ea"/>
                    <a:cs typeface="Arial" panose="020B0604020202020204" pitchFamily="34" charset="0"/>
                  </a:rPr>
                  <a:t>Home</a:t>
                </a:r>
              </a:p>
            </p:txBody>
          </p:sp>
          <p:cxnSp>
            <p:nvCxnSpPr>
              <p:cNvPr id="63" name="Rechte verbindingslijn 62">
                <a:extLst>
                  <a:ext uri="{FF2B5EF4-FFF2-40B4-BE49-F238E27FC236}">
                    <a16:creationId xmlns:a16="http://schemas.microsoft.com/office/drawing/2014/main" id="{DCD3F06C-AE1A-4B02-B59A-04B24C858749}"/>
                  </a:ext>
                </a:extLst>
              </p:cNvPr>
              <p:cNvCxnSpPr>
                <a:cxnSpLocks/>
              </p:cNvCxnSpPr>
              <p:nvPr userDrawn="1"/>
            </p:nvCxnSpPr>
            <p:spPr>
              <a:xfrm>
                <a:off x="-2861744" y="613214"/>
                <a:ext cx="137087" cy="0"/>
              </a:xfrm>
              <a:prstGeom prst="line">
                <a:avLst/>
              </a:prstGeom>
              <a:noFill/>
              <a:ln w="6350" cap="flat" cmpd="sng" algn="ctr">
                <a:solidFill>
                  <a:sysClr val="window" lastClr="FFFFFF">
                    <a:lumMod val="75000"/>
                  </a:sysClr>
                </a:solidFill>
                <a:prstDash val="solid"/>
              </a:ln>
              <a:effectLst/>
            </p:spPr>
          </p:cxnSp>
          <p:cxnSp>
            <p:nvCxnSpPr>
              <p:cNvPr id="64" name="Rechte verbindingslijn 63">
                <a:extLst>
                  <a:ext uri="{FF2B5EF4-FFF2-40B4-BE49-F238E27FC236}">
                    <a16:creationId xmlns:a16="http://schemas.microsoft.com/office/drawing/2014/main" id="{C3DD71F1-AD09-499D-B78C-4F88ACE1E75F}"/>
                  </a:ext>
                </a:extLst>
              </p:cNvPr>
              <p:cNvCxnSpPr>
                <a:cxnSpLocks/>
              </p:cNvCxnSpPr>
              <p:nvPr userDrawn="1"/>
            </p:nvCxnSpPr>
            <p:spPr>
              <a:xfrm>
                <a:off x="-3419346" y="613214"/>
                <a:ext cx="136215" cy="0"/>
              </a:xfrm>
              <a:prstGeom prst="line">
                <a:avLst/>
              </a:prstGeom>
              <a:noFill/>
              <a:ln w="6350" cap="flat" cmpd="sng" algn="ctr">
                <a:solidFill>
                  <a:sysClr val="window" lastClr="FFFFFF">
                    <a:lumMod val="75000"/>
                  </a:sysClr>
                </a:solidFill>
                <a:prstDash val="solid"/>
              </a:ln>
              <a:effectLst/>
            </p:spPr>
          </p:cxnSp>
          <p:sp>
            <p:nvSpPr>
              <p:cNvPr id="65" name="Rechthoek 64">
                <a:extLst>
                  <a:ext uri="{FF2B5EF4-FFF2-40B4-BE49-F238E27FC236}">
                    <a16:creationId xmlns:a16="http://schemas.microsoft.com/office/drawing/2014/main" id="{F644905F-6C84-4EEF-BF13-6F40FD9EC8FF}"/>
                  </a:ext>
                </a:extLst>
              </p:cNvPr>
              <p:cNvSpPr/>
              <p:nvPr userDrawn="1"/>
            </p:nvSpPr>
            <p:spPr>
              <a:xfrm>
                <a:off x="-3289012" y="589683"/>
                <a:ext cx="422160" cy="64068"/>
              </a:xfrm>
              <a:prstGeom prst="rect">
                <a:avLst/>
              </a:prstGeom>
              <a:solidFill>
                <a:sysClr val="window" lastClr="FFFFFF"/>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66" name="Groep 65">
                <a:extLst>
                  <a:ext uri="{FF2B5EF4-FFF2-40B4-BE49-F238E27FC236}">
                    <a16:creationId xmlns:a16="http://schemas.microsoft.com/office/drawing/2014/main" id="{43C81827-B7E9-493B-9BB1-CFAFE2FED564}"/>
                  </a:ext>
                </a:extLst>
              </p:cNvPr>
              <p:cNvGrpSpPr/>
              <p:nvPr userDrawn="1"/>
            </p:nvGrpSpPr>
            <p:grpSpPr>
              <a:xfrm>
                <a:off x="-3002834" y="720303"/>
                <a:ext cx="182598" cy="143759"/>
                <a:chOff x="-3310843" y="700986"/>
                <a:chExt cx="182598" cy="143759"/>
              </a:xfrm>
            </p:grpSpPr>
            <p:grpSp>
              <p:nvGrpSpPr>
                <p:cNvPr id="105" name="Groep 104">
                  <a:extLst>
                    <a:ext uri="{FF2B5EF4-FFF2-40B4-BE49-F238E27FC236}">
                      <a16:creationId xmlns:a16="http://schemas.microsoft.com/office/drawing/2014/main" id="{F9CC3A70-B147-49D8-AEC9-C0905E5D90C7}"/>
                    </a:ext>
                  </a:extLst>
                </p:cNvPr>
                <p:cNvGrpSpPr/>
                <p:nvPr userDrawn="1"/>
              </p:nvGrpSpPr>
              <p:grpSpPr>
                <a:xfrm>
                  <a:off x="-3310843" y="700986"/>
                  <a:ext cx="182598" cy="143759"/>
                  <a:chOff x="-3310843" y="700986"/>
                  <a:chExt cx="182598" cy="143759"/>
                </a:xfrm>
              </p:grpSpPr>
              <p:cxnSp>
                <p:nvCxnSpPr>
                  <p:cNvPr id="109" name="Rechte verbindingslijn 108">
                    <a:extLst>
                      <a:ext uri="{FF2B5EF4-FFF2-40B4-BE49-F238E27FC236}">
                        <a16:creationId xmlns:a16="http://schemas.microsoft.com/office/drawing/2014/main" id="{6986F388-0B2F-4C08-9E5A-98611CBFE821}"/>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110" name="Rechte verbindingslijn 109">
                    <a:extLst>
                      <a:ext uri="{FF2B5EF4-FFF2-40B4-BE49-F238E27FC236}">
                        <a16:creationId xmlns:a16="http://schemas.microsoft.com/office/drawing/2014/main" id="{9FF3248D-8FC2-4892-BB6F-7F9A616E0179}"/>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111" name="Rechte verbindingslijn 110">
                    <a:extLst>
                      <a:ext uri="{FF2B5EF4-FFF2-40B4-BE49-F238E27FC236}">
                        <a16:creationId xmlns:a16="http://schemas.microsoft.com/office/drawing/2014/main" id="{BD7C2E75-E3DD-4988-BD46-CBCBC7FDE002}"/>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112" name="Rechte verbindingslijn 111">
                    <a:extLst>
                      <a:ext uri="{FF2B5EF4-FFF2-40B4-BE49-F238E27FC236}">
                        <a16:creationId xmlns:a16="http://schemas.microsoft.com/office/drawing/2014/main" id="{4D687476-28F2-4BDF-A8B0-3A1653A6D917}"/>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113" name="Rechte verbindingslijn 112">
                    <a:extLst>
                      <a:ext uri="{FF2B5EF4-FFF2-40B4-BE49-F238E27FC236}">
                        <a16:creationId xmlns:a16="http://schemas.microsoft.com/office/drawing/2014/main" id="{7DBF527C-BCB3-4B0C-8CBF-EC57785BFE0F}"/>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106" name="Groep 105">
                  <a:extLst>
                    <a:ext uri="{FF2B5EF4-FFF2-40B4-BE49-F238E27FC236}">
                      <a16:creationId xmlns:a16="http://schemas.microsoft.com/office/drawing/2014/main" id="{95BC654B-5C9A-4CB7-8012-55B638C213CC}"/>
                    </a:ext>
                  </a:extLst>
                </p:cNvPr>
                <p:cNvGrpSpPr/>
                <p:nvPr userDrawn="1"/>
              </p:nvGrpSpPr>
              <p:grpSpPr>
                <a:xfrm flipH="1">
                  <a:off x="-3310774" y="735854"/>
                  <a:ext cx="88801" cy="72568"/>
                  <a:chOff x="-2091059" y="1395403"/>
                  <a:chExt cx="157316" cy="128558"/>
                </a:xfrm>
              </p:grpSpPr>
              <p:sp>
                <p:nvSpPr>
                  <p:cNvPr id="107" name="Rechthoek 106">
                    <a:extLst>
                      <a:ext uri="{FF2B5EF4-FFF2-40B4-BE49-F238E27FC236}">
                        <a16:creationId xmlns:a16="http://schemas.microsoft.com/office/drawing/2014/main" id="{38D53FB4-E3D3-430E-8FEC-6C924D5C51EA}"/>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08" name="Pijl: punthaak 107">
                    <a:extLst>
                      <a:ext uri="{FF2B5EF4-FFF2-40B4-BE49-F238E27FC236}">
                        <a16:creationId xmlns:a16="http://schemas.microsoft.com/office/drawing/2014/main" id="{EFEB59CD-CFC7-4CA0-872B-70BC5D8826FD}"/>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67" name="Groep 66">
                <a:extLst>
                  <a:ext uri="{FF2B5EF4-FFF2-40B4-BE49-F238E27FC236}">
                    <a16:creationId xmlns:a16="http://schemas.microsoft.com/office/drawing/2014/main" id="{552CC032-80EB-40CB-B79A-00063E030F48}"/>
                  </a:ext>
                </a:extLst>
              </p:cNvPr>
              <p:cNvGrpSpPr/>
              <p:nvPr userDrawn="1"/>
            </p:nvGrpSpPr>
            <p:grpSpPr>
              <a:xfrm>
                <a:off x="-3326107" y="720303"/>
                <a:ext cx="182598" cy="143759"/>
                <a:chOff x="-3634116" y="700986"/>
                <a:chExt cx="182598" cy="143759"/>
              </a:xfrm>
            </p:grpSpPr>
            <p:grpSp>
              <p:nvGrpSpPr>
                <p:cNvPr id="96" name="Groep 95">
                  <a:extLst>
                    <a:ext uri="{FF2B5EF4-FFF2-40B4-BE49-F238E27FC236}">
                      <a16:creationId xmlns:a16="http://schemas.microsoft.com/office/drawing/2014/main" id="{569F7F1D-F5CD-4E78-A108-026D326A3B71}"/>
                    </a:ext>
                  </a:extLst>
                </p:cNvPr>
                <p:cNvGrpSpPr/>
                <p:nvPr userDrawn="1"/>
              </p:nvGrpSpPr>
              <p:grpSpPr>
                <a:xfrm>
                  <a:off x="-3634116" y="700986"/>
                  <a:ext cx="182598" cy="143759"/>
                  <a:chOff x="-3634116" y="700986"/>
                  <a:chExt cx="182598" cy="143759"/>
                </a:xfrm>
              </p:grpSpPr>
              <p:cxnSp>
                <p:nvCxnSpPr>
                  <p:cNvPr id="100" name="Rechte verbindingslijn 99">
                    <a:extLst>
                      <a:ext uri="{FF2B5EF4-FFF2-40B4-BE49-F238E27FC236}">
                        <a16:creationId xmlns:a16="http://schemas.microsoft.com/office/drawing/2014/main" id="{83685122-4D13-44FA-BDD4-068F885942D8}"/>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101" name="Rechte verbindingslijn 100">
                    <a:extLst>
                      <a:ext uri="{FF2B5EF4-FFF2-40B4-BE49-F238E27FC236}">
                        <a16:creationId xmlns:a16="http://schemas.microsoft.com/office/drawing/2014/main" id="{85A529F6-1B63-490E-A08A-29C05B862A51}"/>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102" name="Rechte verbindingslijn 101">
                    <a:extLst>
                      <a:ext uri="{FF2B5EF4-FFF2-40B4-BE49-F238E27FC236}">
                        <a16:creationId xmlns:a16="http://schemas.microsoft.com/office/drawing/2014/main" id="{8361068F-9A4C-4F8F-9621-54160CE92DAD}"/>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103" name="Rechte verbindingslijn 102">
                    <a:extLst>
                      <a:ext uri="{FF2B5EF4-FFF2-40B4-BE49-F238E27FC236}">
                        <a16:creationId xmlns:a16="http://schemas.microsoft.com/office/drawing/2014/main" id="{18C2DA29-D13D-407A-B138-A3F56E07E53D}"/>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104" name="Rechte verbindingslijn 103">
                    <a:extLst>
                      <a:ext uri="{FF2B5EF4-FFF2-40B4-BE49-F238E27FC236}">
                        <a16:creationId xmlns:a16="http://schemas.microsoft.com/office/drawing/2014/main" id="{895581C0-CC2A-40B6-9FCA-107F421340D9}"/>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97" name="Groep 96">
                  <a:extLst>
                    <a:ext uri="{FF2B5EF4-FFF2-40B4-BE49-F238E27FC236}">
                      <a16:creationId xmlns:a16="http://schemas.microsoft.com/office/drawing/2014/main" id="{AB5DADDB-F11C-4B15-BFFE-6894D172CF08}"/>
                    </a:ext>
                  </a:extLst>
                </p:cNvPr>
                <p:cNvGrpSpPr/>
                <p:nvPr userDrawn="1"/>
              </p:nvGrpSpPr>
              <p:grpSpPr>
                <a:xfrm>
                  <a:off x="-3634047" y="735854"/>
                  <a:ext cx="88801" cy="72568"/>
                  <a:chOff x="-2091059" y="1395403"/>
                  <a:chExt cx="157316" cy="128558"/>
                </a:xfrm>
              </p:grpSpPr>
              <p:sp>
                <p:nvSpPr>
                  <p:cNvPr id="98" name="Rechthoek 97">
                    <a:extLst>
                      <a:ext uri="{FF2B5EF4-FFF2-40B4-BE49-F238E27FC236}">
                        <a16:creationId xmlns:a16="http://schemas.microsoft.com/office/drawing/2014/main" id="{DEEF04AE-534D-47A7-80B7-C2D2409D9996}"/>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99" name="Pijl: punthaak 98">
                    <a:extLst>
                      <a:ext uri="{FF2B5EF4-FFF2-40B4-BE49-F238E27FC236}">
                        <a16:creationId xmlns:a16="http://schemas.microsoft.com/office/drawing/2014/main" id="{485671FB-372F-48B8-815A-913C48D9D9B4}"/>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cxnSp>
            <p:nvCxnSpPr>
              <p:cNvPr id="68" name="Rechte verbindingslijn 67">
                <a:extLst>
                  <a:ext uri="{FF2B5EF4-FFF2-40B4-BE49-F238E27FC236}">
                    <a16:creationId xmlns:a16="http://schemas.microsoft.com/office/drawing/2014/main" id="{C096B24A-B416-4E96-A476-13AED474CE1B}"/>
                  </a:ext>
                </a:extLst>
              </p:cNvPr>
              <p:cNvCxnSpPr>
                <a:cxnSpLocks/>
              </p:cNvCxnSpPr>
              <p:nvPr userDrawn="1"/>
            </p:nvCxnSpPr>
            <p:spPr>
              <a:xfrm flipV="1">
                <a:off x="-3136454" y="523622"/>
                <a:ext cx="720437" cy="188422"/>
              </a:xfrm>
              <a:prstGeom prst="line">
                <a:avLst/>
              </a:prstGeom>
              <a:noFill/>
              <a:ln w="19050" cap="rnd" cmpd="sng" algn="ctr">
                <a:solidFill>
                  <a:srgbClr val="303E48"/>
                </a:solidFill>
                <a:prstDash val="solid"/>
                <a:headEnd type="oval"/>
              </a:ln>
              <a:effectLst/>
            </p:spPr>
          </p:cxnSp>
          <p:cxnSp>
            <p:nvCxnSpPr>
              <p:cNvPr id="69" name="Rechte verbindingslijn 68">
                <a:extLst>
                  <a:ext uri="{FF2B5EF4-FFF2-40B4-BE49-F238E27FC236}">
                    <a16:creationId xmlns:a16="http://schemas.microsoft.com/office/drawing/2014/main" id="{86797662-7519-4D0F-9FED-C2C1210A1B98}"/>
                  </a:ext>
                </a:extLst>
              </p:cNvPr>
              <p:cNvCxnSpPr>
                <a:cxnSpLocks/>
              </p:cNvCxnSpPr>
              <p:nvPr userDrawn="1"/>
            </p:nvCxnSpPr>
            <p:spPr>
              <a:xfrm>
                <a:off x="-2820570" y="712044"/>
                <a:ext cx="399011" cy="238298"/>
              </a:xfrm>
              <a:prstGeom prst="line">
                <a:avLst/>
              </a:prstGeom>
              <a:noFill/>
              <a:ln w="19050" cap="rnd" cmpd="sng" algn="ctr">
                <a:solidFill>
                  <a:srgbClr val="303E48"/>
                </a:solidFill>
                <a:prstDash val="solid"/>
                <a:headEnd type="oval"/>
              </a:ln>
              <a:effectLst/>
            </p:spPr>
          </p:cxnSp>
          <p:grpSp>
            <p:nvGrpSpPr>
              <p:cNvPr id="70" name="Groep 69">
                <a:extLst>
                  <a:ext uri="{FF2B5EF4-FFF2-40B4-BE49-F238E27FC236}">
                    <a16:creationId xmlns:a16="http://schemas.microsoft.com/office/drawing/2014/main" id="{5332C0B8-C756-4640-924A-F180EF983D79}"/>
                  </a:ext>
                </a:extLst>
              </p:cNvPr>
              <p:cNvGrpSpPr/>
              <p:nvPr userDrawn="1"/>
            </p:nvGrpSpPr>
            <p:grpSpPr>
              <a:xfrm>
                <a:off x="-2425037" y="370226"/>
                <a:ext cx="357690" cy="330595"/>
                <a:chOff x="-2721817" y="347336"/>
                <a:chExt cx="432805" cy="400021"/>
              </a:xfrm>
            </p:grpSpPr>
            <p:sp>
              <p:nvSpPr>
                <p:cNvPr id="85" name="Rechthoek 84">
                  <a:extLst>
                    <a:ext uri="{FF2B5EF4-FFF2-40B4-BE49-F238E27FC236}">
                      <a16:creationId xmlns:a16="http://schemas.microsoft.com/office/drawing/2014/main" id="{B2856BE1-86E1-4884-B5B8-1E919854F920}"/>
                    </a:ext>
                  </a:extLst>
                </p:cNvPr>
                <p:cNvSpPr/>
                <p:nvPr userDrawn="1"/>
              </p:nvSpPr>
              <p:spPr>
                <a:xfrm>
                  <a:off x="-2721817" y="347336"/>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86" name="Groep 85">
                  <a:extLst>
                    <a:ext uri="{FF2B5EF4-FFF2-40B4-BE49-F238E27FC236}">
                      <a16:creationId xmlns:a16="http://schemas.microsoft.com/office/drawing/2014/main" id="{581FB476-455A-43FD-8A7B-4ED6543B99B9}"/>
                    </a:ext>
                  </a:extLst>
                </p:cNvPr>
                <p:cNvGrpSpPr/>
                <p:nvPr userDrawn="1"/>
              </p:nvGrpSpPr>
              <p:grpSpPr>
                <a:xfrm>
                  <a:off x="-2652453" y="431583"/>
                  <a:ext cx="294076" cy="231526"/>
                  <a:chOff x="-3634116" y="700986"/>
                  <a:chExt cx="182598" cy="143759"/>
                </a:xfrm>
              </p:grpSpPr>
              <p:grpSp>
                <p:nvGrpSpPr>
                  <p:cNvPr id="87" name="Groep 86">
                    <a:extLst>
                      <a:ext uri="{FF2B5EF4-FFF2-40B4-BE49-F238E27FC236}">
                        <a16:creationId xmlns:a16="http://schemas.microsoft.com/office/drawing/2014/main" id="{BF94DD08-18A3-4AD6-B132-84908B24F088}"/>
                      </a:ext>
                    </a:extLst>
                  </p:cNvPr>
                  <p:cNvGrpSpPr/>
                  <p:nvPr userDrawn="1"/>
                </p:nvGrpSpPr>
                <p:grpSpPr>
                  <a:xfrm>
                    <a:off x="-3634116" y="700986"/>
                    <a:ext cx="182598" cy="143759"/>
                    <a:chOff x="-3634116" y="700986"/>
                    <a:chExt cx="182598" cy="143759"/>
                  </a:xfrm>
                </p:grpSpPr>
                <p:cxnSp>
                  <p:nvCxnSpPr>
                    <p:cNvPr id="91" name="Rechte verbindingslijn 90">
                      <a:extLst>
                        <a:ext uri="{FF2B5EF4-FFF2-40B4-BE49-F238E27FC236}">
                          <a16:creationId xmlns:a16="http://schemas.microsoft.com/office/drawing/2014/main" id="{955C85F5-F589-4211-964C-CFB725FE05C9}"/>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92" name="Rechte verbindingslijn 91">
                      <a:extLst>
                        <a:ext uri="{FF2B5EF4-FFF2-40B4-BE49-F238E27FC236}">
                          <a16:creationId xmlns:a16="http://schemas.microsoft.com/office/drawing/2014/main" id="{D41565E4-F779-4DD7-83B1-FD880CB701A7}"/>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93" name="Rechte verbindingslijn 92">
                      <a:extLst>
                        <a:ext uri="{FF2B5EF4-FFF2-40B4-BE49-F238E27FC236}">
                          <a16:creationId xmlns:a16="http://schemas.microsoft.com/office/drawing/2014/main" id="{E05C8AC6-3701-4924-B080-50A940A1DB73}"/>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94" name="Rechte verbindingslijn 93">
                      <a:extLst>
                        <a:ext uri="{FF2B5EF4-FFF2-40B4-BE49-F238E27FC236}">
                          <a16:creationId xmlns:a16="http://schemas.microsoft.com/office/drawing/2014/main" id="{0E9C6B1A-5FAE-4D47-9195-54A361F2ED7B}"/>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95" name="Rechte verbindingslijn 94">
                      <a:extLst>
                        <a:ext uri="{FF2B5EF4-FFF2-40B4-BE49-F238E27FC236}">
                          <a16:creationId xmlns:a16="http://schemas.microsoft.com/office/drawing/2014/main" id="{928BF8E8-8D04-459D-B3B1-7AF40214077A}"/>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88" name="Groep 87">
                    <a:extLst>
                      <a:ext uri="{FF2B5EF4-FFF2-40B4-BE49-F238E27FC236}">
                        <a16:creationId xmlns:a16="http://schemas.microsoft.com/office/drawing/2014/main" id="{73D0237F-9FC7-4125-8670-366E1ABAA29D}"/>
                      </a:ext>
                    </a:extLst>
                  </p:cNvPr>
                  <p:cNvGrpSpPr/>
                  <p:nvPr userDrawn="1"/>
                </p:nvGrpSpPr>
                <p:grpSpPr>
                  <a:xfrm>
                    <a:off x="-3634047" y="735854"/>
                    <a:ext cx="88801" cy="72568"/>
                    <a:chOff x="-2091059" y="1395403"/>
                    <a:chExt cx="157316" cy="128558"/>
                  </a:xfrm>
                </p:grpSpPr>
                <p:sp>
                  <p:nvSpPr>
                    <p:cNvPr id="89" name="Rechthoek 88">
                      <a:extLst>
                        <a:ext uri="{FF2B5EF4-FFF2-40B4-BE49-F238E27FC236}">
                          <a16:creationId xmlns:a16="http://schemas.microsoft.com/office/drawing/2014/main" id="{68443A50-E6EF-4A6C-9D46-1F19D358D5F7}"/>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90" name="Pijl: punthaak 89">
                      <a:extLst>
                        <a:ext uri="{FF2B5EF4-FFF2-40B4-BE49-F238E27FC236}">
                          <a16:creationId xmlns:a16="http://schemas.microsoft.com/office/drawing/2014/main" id="{EE5EB3C9-4D4A-4AA8-A544-EC1D1A6A3A38}"/>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grpSp>
            <p:nvGrpSpPr>
              <p:cNvPr id="71" name="Groep 70">
                <a:extLst>
                  <a:ext uri="{FF2B5EF4-FFF2-40B4-BE49-F238E27FC236}">
                    <a16:creationId xmlns:a16="http://schemas.microsoft.com/office/drawing/2014/main" id="{7A8A6A3E-22B3-4222-AA03-996C72B10851}"/>
                  </a:ext>
                </a:extLst>
              </p:cNvPr>
              <p:cNvGrpSpPr/>
              <p:nvPr userDrawn="1"/>
            </p:nvGrpSpPr>
            <p:grpSpPr>
              <a:xfrm>
                <a:off x="-2425037" y="781500"/>
                <a:ext cx="357690" cy="330595"/>
                <a:chOff x="-2721817" y="782525"/>
                <a:chExt cx="432805" cy="400021"/>
              </a:xfrm>
            </p:grpSpPr>
            <p:sp>
              <p:nvSpPr>
                <p:cNvPr id="74" name="Rechthoek 73">
                  <a:extLst>
                    <a:ext uri="{FF2B5EF4-FFF2-40B4-BE49-F238E27FC236}">
                      <a16:creationId xmlns:a16="http://schemas.microsoft.com/office/drawing/2014/main" id="{33B6641D-FC73-4D69-930C-08E09E3A5F4B}"/>
                    </a:ext>
                  </a:extLst>
                </p:cNvPr>
                <p:cNvSpPr/>
                <p:nvPr userDrawn="1"/>
              </p:nvSpPr>
              <p:spPr>
                <a:xfrm>
                  <a:off x="-2721817" y="782525"/>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75" name="Groep 74">
                  <a:extLst>
                    <a:ext uri="{FF2B5EF4-FFF2-40B4-BE49-F238E27FC236}">
                      <a16:creationId xmlns:a16="http://schemas.microsoft.com/office/drawing/2014/main" id="{0B03BCB0-7A56-415F-8F6D-703AEBAA72B0}"/>
                    </a:ext>
                  </a:extLst>
                </p:cNvPr>
                <p:cNvGrpSpPr/>
                <p:nvPr userDrawn="1"/>
              </p:nvGrpSpPr>
              <p:grpSpPr>
                <a:xfrm>
                  <a:off x="-2652453" y="866772"/>
                  <a:ext cx="294076" cy="231526"/>
                  <a:chOff x="-3310843" y="700986"/>
                  <a:chExt cx="182598" cy="143759"/>
                </a:xfrm>
              </p:grpSpPr>
              <p:grpSp>
                <p:nvGrpSpPr>
                  <p:cNvPr id="76" name="Groep 75">
                    <a:extLst>
                      <a:ext uri="{FF2B5EF4-FFF2-40B4-BE49-F238E27FC236}">
                        <a16:creationId xmlns:a16="http://schemas.microsoft.com/office/drawing/2014/main" id="{54AE1BAA-2B47-45CB-966B-F4C92F1A8954}"/>
                      </a:ext>
                    </a:extLst>
                  </p:cNvPr>
                  <p:cNvGrpSpPr/>
                  <p:nvPr userDrawn="1"/>
                </p:nvGrpSpPr>
                <p:grpSpPr>
                  <a:xfrm>
                    <a:off x="-3310843" y="700986"/>
                    <a:ext cx="182598" cy="143759"/>
                    <a:chOff x="-3310843" y="700986"/>
                    <a:chExt cx="182598" cy="143759"/>
                  </a:xfrm>
                </p:grpSpPr>
                <p:cxnSp>
                  <p:nvCxnSpPr>
                    <p:cNvPr id="80" name="Rechte verbindingslijn 79">
                      <a:extLst>
                        <a:ext uri="{FF2B5EF4-FFF2-40B4-BE49-F238E27FC236}">
                          <a16:creationId xmlns:a16="http://schemas.microsoft.com/office/drawing/2014/main" id="{7E957D42-977D-4D24-8FF3-4E15C86D9584}"/>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81" name="Rechte verbindingslijn 80">
                      <a:extLst>
                        <a:ext uri="{FF2B5EF4-FFF2-40B4-BE49-F238E27FC236}">
                          <a16:creationId xmlns:a16="http://schemas.microsoft.com/office/drawing/2014/main" id="{4EBF2E89-300A-467D-BC76-AA52BFE21BA1}"/>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82" name="Rechte verbindingslijn 81">
                      <a:extLst>
                        <a:ext uri="{FF2B5EF4-FFF2-40B4-BE49-F238E27FC236}">
                          <a16:creationId xmlns:a16="http://schemas.microsoft.com/office/drawing/2014/main" id="{2EFF619F-E5CE-4575-85A5-F362971320C7}"/>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83" name="Rechte verbindingslijn 82">
                      <a:extLst>
                        <a:ext uri="{FF2B5EF4-FFF2-40B4-BE49-F238E27FC236}">
                          <a16:creationId xmlns:a16="http://schemas.microsoft.com/office/drawing/2014/main" id="{B915A9E6-4D8C-450F-B45E-82E1EE1B916F}"/>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84" name="Rechte verbindingslijn 83">
                      <a:extLst>
                        <a:ext uri="{FF2B5EF4-FFF2-40B4-BE49-F238E27FC236}">
                          <a16:creationId xmlns:a16="http://schemas.microsoft.com/office/drawing/2014/main" id="{D9986B84-9B2D-43F3-9794-D8B57376A2D6}"/>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77" name="Groep 76">
                    <a:extLst>
                      <a:ext uri="{FF2B5EF4-FFF2-40B4-BE49-F238E27FC236}">
                        <a16:creationId xmlns:a16="http://schemas.microsoft.com/office/drawing/2014/main" id="{5D40D94E-C2A2-47B6-A10F-3E387BBB5DCD}"/>
                      </a:ext>
                    </a:extLst>
                  </p:cNvPr>
                  <p:cNvGrpSpPr/>
                  <p:nvPr userDrawn="1"/>
                </p:nvGrpSpPr>
                <p:grpSpPr>
                  <a:xfrm flipH="1">
                    <a:off x="-3310774" y="735854"/>
                    <a:ext cx="88801" cy="72568"/>
                    <a:chOff x="-2091059" y="1395403"/>
                    <a:chExt cx="157316" cy="128558"/>
                  </a:xfrm>
                </p:grpSpPr>
                <p:sp>
                  <p:nvSpPr>
                    <p:cNvPr id="78" name="Rechthoek 77">
                      <a:extLst>
                        <a:ext uri="{FF2B5EF4-FFF2-40B4-BE49-F238E27FC236}">
                          <a16:creationId xmlns:a16="http://schemas.microsoft.com/office/drawing/2014/main" id="{FAD216D3-26D1-4D5D-BE71-0561945CF632}"/>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79" name="Pijl: punthaak 78">
                      <a:extLst>
                        <a:ext uri="{FF2B5EF4-FFF2-40B4-BE49-F238E27FC236}">
                          <a16:creationId xmlns:a16="http://schemas.microsoft.com/office/drawing/2014/main" id="{D0D07602-D1C4-4128-B5AC-31AC84E258D0}"/>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sp>
            <p:nvSpPr>
              <p:cNvPr id="72" name="Rechthoek 71">
                <a:extLst>
                  <a:ext uri="{FF2B5EF4-FFF2-40B4-BE49-F238E27FC236}">
                    <a16:creationId xmlns:a16="http://schemas.microsoft.com/office/drawing/2014/main" id="{94503252-3165-4A69-89B6-206AE47AC87A}"/>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up</a:t>
                </a:r>
              </a:p>
            </p:txBody>
          </p:sp>
          <p:sp>
            <p:nvSpPr>
              <p:cNvPr id="73" name="Rechthoek 72">
                <a:extLst>
                  <a:ext uri="{FF2B5EF4-FFF2-40B4-BE49-F238E27FC236}">
                    <a16:creationId xmlns:a16="http://schemas.microsoft.com/office/drawing/2014/main" id="{C080DE15-09AF-4CED-96BE-42092DB67A66}"/>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down</a:t>
                </a:r>
              </a:p>
            </p:txBody>
          </p:sp>
        </p:grpSp>
        <p:cxnSp>
          <p:nvCxnSpPr>
            <p:cNvPr id="46" name="Rechte verbindingslijn 45">
              <a:extLst>
                <a:ext uri="{FF2B5EF4-FFF2-40B4-BE49-F238E27FC236}">
                  <a16:creationId xmlns:a16="http://schemas.microsoft.com/office/drawing/2014/main" id="{AAA17388-F5A7-4FD5-B038-8B363200C5B6}"/>
                </a:ext>
              </a:extLst>
            </p:cNvPr>
            <p:cNvCxnSpPr>
              <a:cxnSpLocks/>
            </p:cNvCxnSpPr>
            <p:nvPr userDrawn="1"/>
          </p:nvCxnSpPr>
          <p:spPr>
            <a:xfrm>
              <a:off x="-3419346" y="1020931"/>
              <a:ext cx="3176013" cy="0"/>
            </a:xfrm>
            <a:prstGeom prst="line">
              <a:avLst/>
            </a:prstGeom>
            <a:noFill/>
            <a:ln w="3175" cap="flat" cmpd="sng" algn="ctr">
              <a:solidFill>
                <a:srgbClr val="303E48"/>
              </a:solidFill>
              <a:prstDash val="solid"/>
            </a:ln>
            <a:effectLst/>
          </p:spPr>
        </p:cxnSp>
        <p:sp>
          <p:nvSpPr>
            <p:cNvPr id="47" name="Rechthoek 46">
              <a:extLst>
                <a:ext uri="{FF2B5EF4-FFF2-40B4-BE49-F238E27FC236}">
                  <a16:creationId xmlns:a16="http://schemas.microsoft.com/office/drawing/2014/main" id="{1366246C-D328-4E58-92AA-31AF0E43D208}"/>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rgbClr val="303E48"/>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Bullet</a:t>
              </a:r>
            </a:p>
          </p:txBody>
        </p:sp>
        <p:sp>
          <p:nvSpPr>
            <p:cNvPr id="48" name="Ovaal 47">
              <a:extLst>
                <a:ext uri="{FF2B5EF4-FFF2-40B4-BE49-F238E27FC236}">
                  <a16:creationId xmlns:a16="http://schemas.microsoft.com/office/drawing/2014/main" id="{75345688-C058-4687-8594-248324132182}"/>
                </a:ext>
              </a:extLst>
            </p:cNvPr>
            <p:cNvSpPr/>
            <p:nvPr userDrawn="1"/>
          </p:nvSpPr>
          <p:spPr>
            <a:xfrm>
              <a:off x="-3425006" y="2091065"/>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49" name="Rechthoek 48">
              <a:extLst>
                <a:ext uri="{FF2B5EF4-FFF2-40B4-BE49-F238E27FC236}">
                  <a16:creationId xmlns:a16="http://schemas.microsoft.com/office/drawing/2014/main" id="{6286918A-BE7F-4C0F-8BBC-04D6D607CE5B}"/>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1950" marR="0" lvl="0" indent="-180975" defTabSz="914400" eaLnBrk="1" fontAlgn="auto" latinLnBrk="0" hangingPunct="1">
                <a:lnSpc>
                  <a:spcPct val="90000"/>
                </a:lnSpc>
                <a:spcBef>
                  <a:spcPts val="600"/>
                </a:spcBef>
                <a:spcAft>
                  <a:spcPts val="600"/>
                </a:spcAft>
                <a:buClr>
                  <a:srgbClr val="0096A5"/>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#1</a:t>
              </a:r>
            </a:p>
          </p:txBody>
        </p:sp>
        <p:sp>
          <p:nvSpPr>
            <p:cNvPr id="50" name="Ovaal 49">
              <a:extLst>
                <a:ext uri="{FF2B5EF4-FFF2-40B4-BE49-F238E27FC236}">
                  <a16:creationId xmlns:a16="http://schemas.microsoft.com/office/drawing/2014/main" id="{9494F0BC-C8C7-4E63-80F3-F3C4579FA12C}"/>
                </a:ext>
              </a:extLst>
            </p:cNvPr>
            <p:cNvSpPr/>
            <p:nvPr userDrawn="1"/>
          </p:nvSpPr>
          <p:spPr>
            <a:xfrm>
              <a:off x="-3425006" y="246524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51" name="Rechthoek 50">
              <a:extLst>
                <a:ext uri="{FF2B5EF4-FFF2-40B4-BE49-F238E27FC236}">
                  <a16:creationId xmlns:a16="http://schemas.microsoft.com/office/drawing/2014/main" id="{3C7E3875-B083-40F7-BD30-BE8A61FB42FD}"/>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542925" marR="0" lvl="0" indent="-180975" defTabSz="914400" eaLnBrk="1" fontAlgn="auto" latinLnBrk="0" hangingPunct="1">
                <a:lnSpc>
                  <a:spcPct val="90000"/>
                </a:lnSpc>
                <a:spcBef>
                  <a:spcPts val="600"/>
                </a:spcBef>
                <a:spcAft>
                  <a:spcPts val="600"/>
                </a:spcAft>
                <a:buClr>
                  <a:srgbClr val="00BBD3"/>
                </a:buClr>
                <a:buSzTx/>
                <a:buFont typeface="Open Sans" panose="020B0606030504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#2</a:t>
              </a:r>
            </a:p>
          </p:txBody>
        </p:sp>
        <p:sp>
          <p:nvSpPr>
            <p:cNvPr id="52" name="Ovaal 51">
              <a:extLst>
                <a:ext uri="{FF2B5EF4-FFF2-40B4-BE49-F238E27FC236}">
                  <a16:creationId xmlns:a16="http://schemas.microsoft.com/office/drawing/2014/main" id="{FDFFFA2E-7FE7-4B0A-81F0-262C9742939D}"/>
                </a:ext>
              </a:extLst>
            </p:cNvPr>
            <p:cNvSpPr/>
            <p:nvPr userDrawn="1"/>
          </p:nvSpPr>
          <p:spPr>
            <a:xfrm>
              <a:off x="-3425006" y="283788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53" name="Rechthoek 52">
              <a:extLst>
                <a:ext uri="{FF2B5EF4-FFF2-40B4-BE49-F238E27FC236}">
                  <a16:creationId xmlns:a16="http://schemas.microsoft.com/office/drawing/2014/main" id="{64C2F7FB-FF3D-4CDC-A044-0117D6578F34}"/>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Plain text</a:t>
              </a:r>
            </a:p>
          </p:txBody>
        </p:sp>
        <p:sp>
          <p:nvSpPr>
            <p:cNvPr id="54" name="Ovaal 53">
              <a:extLst>
                <a:ext uri="{FF2B5EF4-FFF2-40B4-BE49-F238E27FC236}">
                  <a16:creationId xmlns:a16="http://schemas.microsoft.com/office/drawing/2014/main" id="{464B8445-1734-4E2B-B4D1-8A2E7A450B3F}"/>
                </a:ext>
              </a:extLst>
            </p:cNvPr>
            <p:cNvSpPr/>
            <p:nvPr userDrawn="1"/>
          </p:nvSpPr>
          <p:spPr>
            <a:xfrm>
              <a:off x="-3425006" y="3221492"/>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5</a:t>
              </a:r>
            </a:p>
          </p:txBody>
        </p:sp>
        <p:sp>
          <p:nvSpPr>
            <p:cNvPr id="55" name="Rechthoek 54">
              <a:extLst>
                <a:ext uri="{FF2B5EF4-FFF2-40B4-BE49-F238E27FC236}">
                  <a16:creationId xmlns:a16="http://schemas.microsoft.com/office/drawing/2014/main" id="{877C8654-724C-40EA-B2BD-497F2E41A639}"/>
                </a:ext>
              </a:extLst>
            </p:cNvPr>
            <p:cNvSpPr/>
            <p:nvPr userDrawn="1"/>
          </p:nvSpPr>
          <p:spPr>
            <a:xfrm>
              <a:off x="-3059324" y="3221491"/>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Header</a:t>
              </a:r>
            </a:p>
          </p:txBody>
        </p:sp>
        <p:cxnSp>
          <p:nvCxnSpPr>
            <p:cNvPr id="56" name="Rechte verbindingslijn 55">
              <a:extLst>
                <a:ext uri="{FF2B5EF4-FFF2-40B4-BE49-F238E27FC236}">
                  <a16:creationId xmlns:a16="http://schemas.microsoft.com/office/drawing/2014/main" id="{8AF456A2-1DF6-4B99-86A5-DDD44CA0E2C0}"/>
                </a:ext>
              </a:extLst>
            </p:cNvPr>
            <p:cNvCxnSpPr>
              <a:cxnSpLocks/>
            </p:cNvCxnSpPr>
            <p:nvPr userDrawn="1"/>
          </p:nvCxnSpPr>
          <p:spPr>
            <a:xfrm>
              <a:off x="-3419346" y="3585498"/>
              <a:ext cx="3176013" cy="0"/>
            </a:xfrm>
            <a:prstGeom prst="line">
              <a:avLst/>
            </a:prstGeom>
            <a:noFill/>
            <a:ln w="3175" cap="flat" cmpd="sng" algn="ctr">
              <a:solidFill>
                <a:srgbClr val="303E48"/>
              </a:solidFill>
              <a:prstDash val="solid"/>
            </a:ln>
            <a:effectLst/>
          </p:spPr>
        </p:cxnSp>
        <p:grpSp>
          <p:nvGrpSpPr>
            <p:cNvPr id="57" name="Meer informatie">
              <a:extLst>
                <a:ext uri="{FF2B5EF4-FFF2-40B4-BE49-F238E27FC236}">
                  <a16:creationId xmlns:a16="http://schemas.microsoft.com/office/drawing/2014/main" id="{FEC4B18F-0D2D-40D9-9B62-E14F87D0962F}"/>
                </a:ext>
              </a:extLst>
            </p:cNvPr>
            <p:cNvGrpSpPr/>
            <p:nvPr userDrawn="1"/>
          </p:nvGrpSpPr>
          <p:grpSpPr>
            <a:xfrm>
              <a:off x="-3421298" y="3713747"/>
              <a:ext cx="3178515" cy="783273"/>
              <a:chOff x="-3741486" y="3359148"/>
              <a:chExt cx="3178515" cy="783273"/>
            </a:xfrm>
          </p:grpSpPr>
          <p:sp>
            <p:nvSpPr>
              <p:cNvPr id="59" name="Freeform 101">
                <a:extLst>
                  <a:ext uri="{FF2B5EF4-FFF2-40B4-BE49-F238E27FC236}">
                    <a16:creationId xmlns:a16="http://schemas.microsoft.com/office/drawing/2014/main" id="{DCF51775-6223-4C98-A68F-19F573E33354}"/>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60" name="Rechthoek 59">
                <a:extLst>
                  <a:ext uri="{FF2B5EF4-FFF2-40B4-BE49-F238E27FC236}">
                    <a16:creationId xmlns:a16="http://schemas.microsoft.com/office/drawing/2014/main" id="{B11DB61A-C59C-4396-B490-136D26E61518}"/>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61" name="Rechte verbindingslijn 60">
                <a:extLst>
                  <a:ext uri="{FF2B5EF4-FFF2-40B4-BE49-F238E27FC236}">
                    <a16:creationId xmlns:a16="http://schemas.microsoft.com/office/drawing/2014/main" id="{684ECFE1-65B7-4AD8-A812-28BF3BEC7A7A}"/>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58" name="Rechthoek 57">
              <a:extLst>
                <a:ext uri="{FF2B5EF4-FFF2-40B4-BE49-F238E27FC236}">
                  <a16:creationId xmlns:a16="http://schemas.microsoft.com/office/drawing/2014/main" id="{7AFAADA8-6FA1-4859-A7B1-51726B638452}"/>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Under the tab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use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list level-buttons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as pictured above, to choose a text level.Choose from:</a:t>
              </a:r>
            </a:p>
          </p:txBody>
        </p:sp>
      </p:grpSp>
      <p:grpSp>
        <p:nvGrpSpPr>
          <p:cNvPr id="173" name="Instruction">
            <a:extLst>
              <a:ext uri="{FF2B5EF4-FFF2-40B4-BE49-F238E27FC236}">
                <a16:creationId xmlns:a16="http://schemas.microsoft.com/office/drawing/2014/main" id="{5A6FFD7D-3276-4753-86D5-D768037439EC}"/>
              </a:ext>
            </a:extLst>
          </p:cNvPr>
          <p:cNvGrpSpPr/>
          <p:nvPr userDrawn="1"/>
        </p:nvGrpSpPr>
        <p:grpSpPr>
          <a:xfrm>
            <a:off x="12389714" y="4327164"/>
            <a:ext cx="3183677" cy="2546619"/>
            <a:chOff x="12389714" y="4327164"/>
            <a:chExt cx="3183677" cy="2546619"/>
          </a:xfrm>
        </p:grpSpPr>
        <p:grpSp>
          <p:nvGrpSpPr>
            <p:cNvPr id="174" name="Meer informatie">
              <a:extLst>
                <a:ext uri="{FF2B5EF4-FFF2-40B4-BE49-F238E27FC236}">
                  <a16:creationId xmlns:a16="http://schemas.microsoft.com/office/drawing/2014/main" id="{E10A4B2A-7F03-4FAD-AB05-4404AEBBC005}"/>
                </a:ext>
              </a:extLst>
            </p:cNvPr>
            <p:cNvGrpSpPr/>
            <p:nvPr userDrawn="1"/>
          </p:nvGrpSpPr>
          <p:grpSpPr>
            <a:xfrm>
              <a:off x="12394875" y="6090510"/>
              <a:ext cx="3178515" cy="783273"/>
              <a:chOff x="-3741486" y="3359148"/>
              <a:chExt cx="3178515" cy="783273"/>
            </a:xfrm>
          </p:grpSpPr>
          <p:sp>
            <p:nvSpPr>
              <p:cNvPr id="214" name="Freeform 101">
                <a:extLst>
                  <a:ext uri="{FF2B5EF4-FFF2-40B4-BE49-F238E27FC236}">
                    <a16:creationId xmlns:a16="http://schemas.microsoft.com/office/drawing/2014/main" id="{AC6AB04E-F21F-4DD0-B6C1-CFFC8B5B7EEB}"/>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215" name="Rechthoek 214">
                <a:extLst>
                  <a:ext uri="{FF2B5EF4-FFF2-40B4-BE49-F238E27FC236}">
                    <a16:creationId xmlns:a16="http://schemas.microsoft.com/office/drawing/2014/main" id="{818AA4B8-2C90-49A1-9E74-6BDB429A4083}"/>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216" name="Rechte verbindingslijn 215">
                <a:extLst>
                  <a:ext uri="{FF2B5EF4-FFF2-40B4-BE49-F238E27FC236}">
                    <a16:creationId xmlns:a16="http://schemas.microsoft.com/office/drawing/2014/main" id="{17E16DED-D584-4636-B52B-6B8994859CBE}"/>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cxnSp>
          <p:nvCxnSpPr>
            <p:cNvPr id="175" name="Rechte verbindingslijn 174">
              <a:extLst>
                <a:ext uri="{FF2B5EF4-FFF2-40B4-BE49-F238E27FC236}">
                  <a16:creationId xmlns:a16="http://schemas.microsoft.com/office/drawing/2014/main" id="{A840F8FD-1DAF-4756-9C8A-C096916D853E}"/>
                </a:ext>
              </a:extLst>
            </p:cNvPr>
            <p:cNvCxnSpPr>
              <a:cxnSpLocks/>
            </p:cNvCxnSpPr>
            <p:nvPr userDrawn="1"/>
          </p:nvCxnSpPr>
          <p:spPr>
            <a:xfrm>
              <a:off x="12395374" y="5963729"/>
              <a:ext cx="3178017" cy="0"/>
            </a:xfrm>
            <a:prstGeom prst="line">
              <a:avLst/>
            </a:prstGeom>
            <a:noFill/>
            <a:ln w="3175" cap="flat" cmpd="sng" algn="ctr">
              <a:solidFill>
                <a:srgbClr val="303E48"/>
              </a:solidFill>
              <a:prstDash val="solid"/>
            </a:ln>
            <a:effectLst/>
          </p:spPr>
        </p:cxnSp>
        <p:sp>
          <p:nvSpPr>
            <p:cNvPr id="176" name="Rechthoek 175">
              <a:extLst>
                <a:ext uri="{FF2B5EF4-FFF2-40B4-BE49-F238E27FC236}">
                  <a16:creationId xmlns:a16="http://schemas.microsoft.com/office/drawing/2014/main" id="{BB49F818-E0F8-4E16-BEAB-0B2EA31E8584}"/>
                </a:ext>
              </a:extLst>
            </p:cNvPr>
            <p:cNvSpPr/>
            <p:nvPr userDrawn="1"/>
          </p:nvSpPr>
          <p:spPr>
            <a:xfrm>
              <a:off x="12395375" y="4327164"/>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Edit data of Chart</a:t>
              </a:r>
            </a:p>
          </p:txBody>
        </p:sp>
        <p:sp>
          <p:nvSpPr>
            <p:cNvPr id="177" name="Ovaal 176">
              <a:extLst>
                <a:ext uri="{FF2B5EF4-FFF2-40B4-BE49-F238E27FC236}">
                  <a16:creationId xmlns:a16="http://schemas.microsoft.com/office/drawing/2014/main" id="{BD74516F-B8C2-4E77-9066-83EA4CF7072A}"/>
                </a:ext>
              </a:extLst>
            </p:cNvPr>
            <p:cNvSpPr/>
            <p:nvPr userDrawn="1"/>
          </p:nvSpPr>
          <p:spPr>
            <a:xfrm>
              <a:off x="12389714" y="470625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178" name="Rechte verbindingslijn 177">
              <a:extLst>
                <a:ext uri="{FF2B5EF4-FFF2-40B4-BE49-F238E27FC236}">
                  <a16:creationId xmlns:a16="http://schemas.microsoft.com/office/drawing/2014/main" id="{36285FC7-A7BB-428D-A4B5-6149A07EB857}"/>
                </a:ext>
              </a:extLst>
            </p:cNvPr>
            <p:cNvCxnSpPr>
              <a:cxnSpLocks/>
            </p:cNvCxnSpPr>
            <p:nvPr userDrawn="1"/>
          </p:nvCxnSpPr>
          <p:spPr>
            <a:xfrm>
              <a:off x="12395374" y="4584932"/>
              <a:ext cx="3178017" cy="0"/>
            </a:xfrm>
            <a:prstGeom prst="line">
              <a:avLst/>
            </a:prstGeom>
            <a:noFill/>
            <a:ln w="3175" cap="flat" cmpd="sng" algn="ctr">
              <a:solidFill>
                <a:srgbClr val="303E48"/>
              </a:solidFill>
              <a:prstDash val="solid"/>
            </a:ln>
            <a:effectLst/>
          </p:spPr>
        </p:cxnSp>
        <p:sp>
          <p:nvSpPr>
            <p:cNvPr id="179" name="Rechthoek 178">
              <a:extLst>
                <a:ext uri="{FF2B5EF4-FFF2-40B4-BE49-F238E27FC236}">
                  <a16:creationId xmlns:a16="http://schemas.microsoft.com/office/drawing/2014/main" id="{BDB6CAE9-3057-4E9F-98AC-94A19890AFE0}"/>
                </a:ext>
              </a:extLst>
            </p:cNvPr>
            <p:cNvSpPr/>
            <p:nvPr userDrawn="1"/>
          </p:nvSpPr>
          <p:spPr>
            <a:xfrm>
              <a:off x="12755395" y="4772316"/>
              <a:ext cx="2817995" cy="314439"/>
            </a:xfrm>
            <a:prstGeom prst="rect">
              <a:avLst/>
            </a:prstGeom>
            <a:noFill/>
            <a:ln w="25400" cap="flat" cmpd="sng" algn="ctr">
              <a:noFill/>
              <a:prstDash val="solid"/>
            </a:ln>
            <a:effectLst/>
          </p:spPr>
          <p:txBody>
            <a:bodyPr lIns="0" tIns="0" rIns="0" bIns="0" rtlCol="0" anchor="t"/>
            <a:lstStyle/>
            <a:p>
              <a:pPr marL="0" marR="0" lvl="0" indent="0" defTabSz="1217512"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black"/>
                  </a:solidFill>
                  <a:effectLst/>
                  <a:uLnTx/>
                  <a:uFillTx/>
                  <a:latin typeface="Open Sans"/>
                  <a:cs typeface="Segoe UI Light" panose="020B0502040204020203" pitchFamily="34" charset="0"/>
                </a:rPr>
                <a:t>Select the chart, click with the right mouse button and choose </a:t>
              </a:r>
              <a:r>
                <a:rPr kumimoji="0" lang="en-US" sz="1100" b="1" i="0" u="none" strike="noStrike" kern="0" cap="none" spc="0" normalizeH="0" baseline="0" noProof="0">
                  <a:ln>
                    <a:noFill/>
                  </a:ln>
                  <a:solidFill>
                    <a:prstClr val="black"/>
                  </a:solidFill>
                  <a:effectLst/>
                  <a:uLnTx/>
                  <a:uFillTx/>
                  <a:latin typeface="Open Sans"/>
                  <a:cs typeface="Segoe UI Light" panose="020B0502040204020203" pitchFamily="34" charset="0"/>
                </a:rPr>
                <a:t>‘Edit data’</a:t>
              </a:r>
            </a:p>
          </p:txBody>
        </p:sp>
        <p:grpSp>
          <p:nvGrpSpPr>
            <p:cNvPr id="180" name="Groep 179">
              <a:extLst>
                <a:ext uri="{FF2B5EF4-FFF2-40B4-BE49-F238E27FC236}">
                  <a16:creationId xmlns:a16="http://schemas.microsoft.com/office/drawing/2014/main" id="{AF1092A1-8F1B-48F3-AD59-9440ADDB2663}"/>
                </a:ext>
              </a:extLst>
            </p:cNvPr>
            <p:cNvGrpSpPr/>
            <p:nvPr userDrawn="1"/>
          </p:nvGrpSpPr>
          <p:grpSpPr>
            <a:xfrm>
              <a:off x="12755394" y="5222855"/>
              <a:ext cx="1714530" cy="639425"/>
              <a:chOff x="12757283" y="4365594"/>
              <a:chExt cx="1714530" cy="639425"/>
            </a:xfrm>
          </p:grpSpPr>
          <p:sp>
            <p:nvSpPr>
              <p:cNvPr id="181" name="Rechthoek 180">
                <a:extLst>
                  <a:ext uri="{FF2B5EF4-FFF2-40B4-BE49-F238E27FC236}">
                    <a16:creationId xmlns:a16="http://schemas.microsoft.com/office/drawing/2014/main" id="{3C425BD1-92A1-4A58-8918-03B60C8EB611}"/>
                  </a:ext>
                </a:extLst>
              </p:cNvPr>
              <p:cNvSpPr/>
              <p:nvPr userDrawn="1"/>
            </p:nvSpPr>
            <p:spPr>
              <a:xfrm>
                <a:off x="12757283" y="4365594"/>
                <a:ext cx="1626818"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82" name="Rechthoek 181">
                <a:extLst>
                  <a:ext uri="{FF2B5EF4-FFF2-40B4-BE49-F238E27FC236}">
                    <a16:creationId xmlns:a16="http://schemas.microsoft.com/office/drawing/2014/main" id="{A02A2B6D-2670-48C2-946C-0A92FD20571F}"/>
                  </a:ext>
                </a:extLst>
              </p:cNvPr>
              <p:cNvSpPr/>
              <p:nvPr userDrawn="1"/>
            </p:nvSpPr>
            <p:spPr>
              <a:xfrm>
                <a:off x="12768263" y="4676983"/>
                <a:ext cx="1609231" cy="261256"/>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83" name="Tekstvak 182">
                <a:extLst>
                  <a:ext uri="{FF2B5EF4-FFF2-40B4-BE49-F238E27FC236}">
                    <a16:creationId xmlns:a16="http://schemas.microsoft.com/office/drawing/2014/main" id="{897F3E56-47AF-4DAC-ACB9-437043570264}"/>
                  </a:ext>
                </a:extLst>
              </p:cNvPr>
              <p:cNvSpPr txBox="1"/>
              <p:nvPr userDrawn="1"/>
            </p:nvSpPr>
            <p:spPr>
              <a:xfrm>
                <a:off x="12997648" y="4404704"/>
                <a:ext cx="1248154" cy="216982"/>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Change chart type</a:t>
                </a:r>
              </a:p>
            </p:txBody>
          </p:sp>
          <p:sp>
            <p:nvSpPr>
              <p:cNvPr id="184" name="Tekstvak 183">
                <a:extLst>
                  <a:ext uri="{FF2B5EF4-FFF2-40B4-BE49-F238E27FC236}">
                    <a16:creationId xmlns:a16="http://schemas.microsoft.com/office/drawing/2014/main" id="{BF5312EC-C69B-485B-8F24-F86624A13759}"/>
                  </a:ext>
                </a:extLst>
              </p:cNvPr>
              <p:cNvSpPr txBox="1"/>
              <p:nvPr userDrawn="1"/>
            </p:nvSpPr>
            <p:spPr>
              <a:xfrm>
                <a:off x="12984219" y="4725830"/>
                <a:ext cx="1274711" cy="216982"/>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Edit data</a:t>
                </a:r>
              </a:p>
            </p:txBody>
          </p:sp>
          <p:pic>
            <p:nvPicPr>
              <p:cNvPr id="185" name="Picture 3">
                <a:extLst>
                  <a:ext uri="{FF2B5EF4-FFF2-40B4-BE49-F238E27FC236}">
                    <a16:creationId xmlns:a16="http://schemas.microsoft.com/office/drawing/2014/main" id="{35438624-3B7B-4B77-89E3-B9854BC7D8C0}"/>
                  </a:ext>
                </a:extLst>
              </p:cNvPr>
              <p:cNvPicPr>
                <a:picLocks noChangeAspect="1" noChangeArrowheads="1"/>
              </p:cNvPicPr>
              <p:nvPr userDrawn="1"/>
            </p:nvPicPr>
            <p:blipFill>
              <a:blip r:embed="rId2" cstate="email">
                <a:extLst>
                  <a:ext uri="{28A0092B-C50C-407E-A947-70E740481C1C}">
                    <a14:useLocalDpi xmlns:a14="http://schemas.microsoft.com/office/drawing/2010/main" val="0"/>
                  </a:ext>
                </a:extLst>
              </a:blip>
              <a:srcRect/>
              <a:stretch>
                <a:fillRect/>
              </a:stretch>
            </p:blipFill>
            <p:spPr bwMode="auto">
              <a:xfrm>
                <a:off x="14328727" y="4773688"/>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88" name="Groep 187">
                <a:extLst>
                  <a:ext uri="{FF2B5EF4-FFF2-40B4-BE49-F238E27FC236}">
                    <a16:creationId xmlns:a16="http://schemas.microsoft.com/office/drawing/2014/main" id="{D262D13B-2318-4559-A246-7E0B27D7ABDB}"/>
                  </a:ext>
                </a:extLst>
              </p:cNvPr>
              <p:cNvGrpSpPr/>
              <p:nvPr userDrawn="1"/>
            </p:nvGrpSpPr>
            <p:grpSpPr>
              <a:xfrm>
                <a:off x="12831198" y="4432250"/>
                <a:ext cx="139861" cy="152244"/>
                <a:chOff x="12574450" y="6053892"/>
                <a:chExt cx="169232" cy="184215"/>
              </a:xfrm>
            </p:grpSpPr>
            <p:sp>
              <p:nvSpPr>
                <p:cNvPr id="211" name="Rechthoek 210">
                  <a:extLst>
                    <a:ext uri="{FF2B5EF4-FFF2-40B4-BE49-F238E27FC236}">
                      <a16:creationId xmlns:a16="http://schemas.microsoft.com/office/drawing/2014/main" id="{E93C7623-AFE9-4AF8-881C-283779B593EF}"/>
                    </a:ext>
                  </a:extLst>
                </p:cNvPr>
                <p:cNvSpPr/>
                <p:nvPr userDrawn="1"/>
              </p:nvSpPr>
              <p:spPr>
                <a:xfrm>
                  <a:off x="12574450" y="6111529"/>
                  <a:ext cx="46293" cy="126577"/>
                </a:xfrm>
                <a:prstGeom prst="rect">
                  <a:avLst/>
                </a:prstGeom>
                <a:solidFill>
                  <a:srgbClr val="4D82B8"/>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44546A"/>
                    </a:solidFill>
                    <a:effectLst/>
                    <a:uLnTx/>
                    <a:uFillTx/>
                    <a:latin typeface="Open Sans"/>
                    <a:ea typeface="+mn-ea"/>
                    <a:cs typeface="+mn-cs"/>
                  </a:endParaRPr>
                </a:p>
              </p:txBody>
            </p:sp>
            <p:sp>
              <p:nvSpPr>
                <p:cNvPr id="212" name="Rechthoek 211">
                  <a:extLst>
                    <a:ext uri="{FF2B5EF4-FFF2-40B4-BE49-F238E27FC236}">
                      <a16:creationId xmlns:a16="http://schemas.microsoft.com/office/drawing/2014/main" id="{412D093D-E6E9-4C92-942E-8D11B7C7C384}"/>
                    </a:ext>
                  </a:extLst>
                </p:cNvPr>
                <p:cNvSpPr/>
                <p:nvPr userDrawn="1"/>
              </p:nvSpPr>
              <p:spPr>
                <a:xfrm>
                  <a:off x="12635427" y="6053892"/>
                  <a:ext cx="46293" cy="184215"/>
                </a:xfrm>
                <a:prstGeom prst="rect">
                  <a:avLst/>
                </a:prstGeom>
                <a:solidFill>
                  <a:srgbClr val="EDC87E"/>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44546A"/>
                    </a:solidFill>
                    <a:effectLst/>
                    <a:uLnTx/>
                    <a:uFillTx/>
                    <a:latin typeface="Open Sans"/>
                    <a:ea typeface="+mn-ea"/>
                    <a:cs typeface="+mn-cs"/>
                  </a:endParaRPr>
                </a:p>
              </p:txBody>
            </p:sp>
            <p:sp>
              <p:nvSpPr>
                <p:cNvPr id="213" name="Rechthoek 212">
                  <a:extLst>
                    <a:ext uri="{FF2B5EF4-FFF2-40B4-BE49-F238E27FC236}">
                      <a16:creationId xmlns:a16="http://schemas.microsoft.com/office/drawing/2014/main" id="{15785E6D-66B2-4A71-ACD5-DBA313D7BE5F}"/>
                    </a:ext>
                  </a:extLst>
                </p:cNvPr>
                <p:cNvSpPr/>
                <p:nvPr userDrawn="1"/>
              </p:nvSpPr>
              <p:spPr>
                <a:xfrm>
                  <a:off x="12697389" y="6094907"/>
                  <a:ext cx="46293" cy="143200"/>
                </a:xfrm>
                <a:prstGeom prst="rect">
                  <a:avLst/>
                </a:prstGeom>
                <a:solidFill>
                  <a:srgbClr val="808080"/>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44546A"/>
                    </a:solidFill>
                    <a:effectLst/>
                    <a:uLnTx/>
                    <a:uFillTx/>
                    <a:latin typeface="Open Sans"/>
                    <a:ea typeface="+mn-ea"/>
                    <a:cs typeface="+mn-cs"/>
                  </a:endParaRPr>
                </a:p>
              </p:txBody>
            </p:sp>
          </p:grpSp>
          <p:grpSp>
            <p:nvGrpSpPr>
              <p:cNvPr id="189" name="Groep 188">
                <a:extLst>
                  <a:ext uri="{FF2B5EF4-FFF2-40B4-BE49-F238E27FC236}">
                    <a16:creationId xmlns:a16="http://schemas.microsoft.com/office/drawing/2014/main" id="{FCE01A48-7011-425A-B080-0DB2DA5769A6}"/>
                  </a:ext>
                </a:extLst>
              </p:cNvPr>
              <p:cNvGrpSpPr/>
              <p:nvPr userDrawn="1"/>
            </p:nvGrpSpPr>
            <p:grpSpPr>
              <a:xfrm>
                <a:off x="12831198" y="4748585"/>
                <a:ext cx="184916" cy="120210"/>
                <a:chOff x="8815516" y="1076284"/>
                <a:chExt cx="503174" cy="327105"/>
              </a:xfrm>
            </p:grpSpPr>
            <p:sp>
              <p:nvSpPr>
                <p:cNvPr id="190" name="Rechthoek 189">
                  <a:extLst>
                    <a:ext uri="{FF2B5EF4-FFF2-40B4-BE49-F238E27FC236}">
                      <a16:creationId xmlns:a16="http://schemas.microsoft.com/office/drawing/2014/main" id="{005A7520-E8AC-4DE6-9E79-98B09F111FEA}"/>
                    </a:ext>
                  </a:extLst>
                </p:cNvPr>
                <p:cNvSpPr/>
                <p:nvPr userDrawn="1"/>
              </p:nvSpPr>
              <p:spPr>
                <a:xfrm>
                  <a:off x="8815516" y="1133167"/>
                  <a:ext cx="372729" cy="235975"/>
                </a:xfrm>
                <a:prstGeom prst="rect">
                  <a:avLst/>
                </a:prstGeom>
                <a:solidFill>
                  <a:sysClr val="window" lastClr="FFFFFF"/>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grpSp>
              <p:nvGrpSpPr>
                <p:cNvPr id="191" name="Groep 190">
                  <a:extLst>
                    <a:ext uri="{FF2B5EF4-FFF2-40B4-BE49-F238E27FC236}">
                      <a16:creationId xmlns:a16="http://schemas.microsoft.com/office/drawing/2014/main" id="{B3F67805-C5A5-4EE0-8A24-580A9BF1F43E}"/>
                    </a:ext>
                  </a:extLst>
                </p:cNvPr>
                <p:cNvGrpSpPr/>
                <p:nvPr userDrawn="1"/>
              </p:nvGrpSpPr>
              <p:grpSpPr>
                <a:xfrm>
                  <a:off x="8815517" y="1076284"/>
                  <a:ext cx="503173" cy="327105"/>
                  <a:chOff x="1351248" y="-683635"/>
                  <a:chExt cx="503173" cy="327105"/>
                </a:xfrm>
              </p:grpSpPr>
              <p:grpSp>
                <p:nvGrpSpPr>
                  <p:cNvPr id="192" name="Groep 191">
                    <a:extLst>
                      <a:ext uri="{FF2B5EF4-FFF2-40B4-BE49-F238E27FC236}">
                        <a16:creationId xmlns:a16="http://schemas.microsoft.com/office/drawing/2014/main" id="{1D527B96-2429-47C0-91AE-ABAFDADEEB83}"/>
                      </a:ext>
                    </a:extLst>
                  </p:cNvPr>
                  <p:cNvGrpSpPr/>
                  <p:nvPr userDrawn="1"/>
                </p:nvGrpSpPr>
                <p:grpSpPr>
                  <a:xfrm>
                    <a:off x="1351248" y="-683635"/>
                    <a:ext cx="375186" cy="293652"/>
                    <a:chOff x="1094874" y="-884923"/>
                    <a:chExt cx="884668" cy="692417"/>
                  </a:xfrm>
                </p:grpSpPr>
                <p:sp>
                  <p:nvSpPr>
                    <p:cNvPr id="197" name="Rechthoek 196">
                      <a:extLst>
                        <a:ext uri="{FF2B5EF4-FFF2-40B4-BE49-F238E27FC236}">
                          <a16:creationId xmlns:a16="http://schemas.microsoft.com/office/drawing/2014/main" id="{B6B3D022-CB11-49AB-AC73-0F624B1D54B6}"/>
                        </a:ext>
                      </a:extLst>
                    </p:cNvPr>
                    <p:cNvSpPr/>
                    <p:nvPr userDrawn="1"/>
                  </p:nvSpPr>
                  <p:spPr>
                    <a:xfrm>
                      <a:off x="1094874" y="-884923"/>
                      <a:ext cx="878304" cy="145579"/>
                    </a:xfrm>
                    <a:prstGeom prst="rect">
                      <a:avLst/>
                    </a:prstGeom>
                    <a:solidFill>
                      <a:srgbClr val="818181"/>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grpSp>
                  <p:nvGrpSpPr>
                    <p:cNvPr id="198" name="Groep 197">
                      <a:extLst>
                        <a:ext uri="{FF2B5EF4-FFF2-40B4-BE49-F238E27FC236}">
                          <a16:creationId xmlns:a16="http://schemas.microsoft.com/office/drawing/2014/main" id="{93C5E6B5-B726-45CC-9390-3652B915689F}"/>
                        </a:ext>
                      </a:extLst>
                    </p:cNvPr>
                    <p:cNvGrpSpPr/>
                    <p:nvPr userDrawn="1"/>
                  </p:nvGrpSpPr>
                  <p:grpSpPr>
                    <a:xfrm>
                      <a:off x="1094874" y="-878306"/>
                      <a:ext cx="867364" cy="685800"/>
                      <a:chOff x="1094874" y="-878306"/>
                      <a:chExt cx="867364" cy="613611"/>
                    </a:xfrm>
                  </p:grpSpPr>
                  <p:cxnSp>
                    <p:nvCxnSpPr>
                      <p:cNvPr id="204" name="Rechte verbindingslijn 203">
                        <a:extLst>
                          <a:ext uri="{FF2B5EF4-FFF2-40B4-BE49-F238E27FC236}">
                            <a16:creationId xmlns:a16="http://schemas.microsoft.com/office/drawing/2014/main" id="{0E15737C-BD69-4B0B-8BB0-C9AB0A2FFC3D}"/>
                          </a:ext>
                        </a:extLst>
                      </p:cNvPr>
                      <p:cNvCxnSpPr>
                        <a:cxnSpLocks/>
                      </p:cNvCxnSpPr>
                      <p:nvPr userDrawn="1"/>
                    </p:nvCxnSpPr>
                    <p:spPr>
                      <a:xfrm>
                        <a:off x="1094874" y="-878305"/>
                        <a:ext cx="0" cy="613610"/>
                      </a:xfrm>
                      <a:prstGeom prst="line">
                        <a:avLst/>
                      </a:prstGeom>
                      <a:noFill/>
                      <a:ln w="9525" cap="flat" cmpd="sng" algn="ctr">
                        <a:solidFill>
                          <a:srgbClr val="818181"/>
                        </a:solidFill>
                        <a:prstDash val="solid"/>
                      </a:ln>
                      <a:effectLst/>
                    </p:spPr>
                  </p:cxnSp>
                  <p:cxnSp>
                    <p:nvCxnSpPr>
                      <p:cNvPr id="205" name="Rechte verbindingslijn 204">
                        <a:extLst>
                          <a:ext uri="{FF2B5EF4-FFF2-40B4-BE49-F238E27FC236}">
                            <a16:creationId xmlns:a16="http://schemas.microsoft.com/office/drawing/2014/main" id="{AB9F681E-2664-4EDC-B999-84D8D0ACECA3}"/>
                          </a:ext>
                        </a:extLst>
                      </p:cNvPr>
                      <p:cNvCxnSpPr>
                        <a:cxnSpLocks/>
                      </p:cNvCxnSpPr>
                      <p:nvPr userDrawn="1"/>
                    </p:nvCxnSpPr>
                    <p:spPr>
                      <a:xfrm>
                        <a:off x="1962238" y="-878306"/>
                        <a:ext cx="0" cy="613611"/>
                      </a:xfrm>
                      <a:prstGeom prst="line">
                        <a:avLst/>
                      </a:prstGeom>
                      <a:noFill/>
                      <a:ln w="9525" cap="flat" cmpd="sng" algn="ctr">
                        <a:solidFill>
                          <a:srgbClr val="818181"/>
                        </a:solidFill>
                        <a:prstDash val="solid"/>
                      </a:ln>
                      <a:effectLst/>
                    </p:spPr>
                  </p:cxnSp>
                  <p:grpSp>
                    <p:nvGrpSpPr>
                      <p:cNvPr id="206" name="Groep 205">
                        <a:extLst>
                          <a:ext uri="{FF2B5EF4-FFF2-40B4-BE49-F238E27FC236}">
                            <a16:creationId xmlns:a16="http://schemas.microsoft.com/office/drawing/2014/main" id="{2B1D97C3-7AA1-43B6-8C3C-189DA34A109D}"/>
                          </a:ext>
                        </a:extLst>
                      </p:cNvPr>
                      <p:cNvGrpSpPr/>
                      <p:nvPr userDrawn="1"/>
                    </p:nvGrpSpPr>
                    <p:grpSpPr>
                      <a:xfrm>
                        <a:off x="1270535" y="-878306"/>
                        <a:ext cx="526983" cy="613611"/>
                        <a:chOff x="1270535" y="-745959"/>
                        <a:chExt cx="526983" cy="481264"/>
                      </a:xfrm>
                    </p:grpSpPr>
                    <p:cxnSp>
                      <p:nvCxnSpPr>
                        <p:cNvPr id="207" name="Rechte verbindingslijn 206">
                          <a:extLst>
                            <a:ext uri="{FF2B5EF4-FFF2-40B4-BE49-F238E27FC236}">
                              <a16:creationId xmlns:a16="http://schemas.microsoft.com/office/drawing/2014/main" id="{A5EDA840-34B6-4FB5-89CD-BC75DB97159C}"/>
                            </a:ext>
                          </a:extLst>
                        </p:cNvPr>
                        <p:cNvCxnSpPr>
                          <a:cxnSpLocks/>
                        </p:cNvCxnSpPr>
                        <p:nvPr userDrawn="1"/>
                      </p:nvCxnSpPr>
                      <p:spPr>
                        <a:xfrm>
                          <a:off x="1446196" y="-745959"/>
                          <a:ext cx="0" cy="481264"/>
                        </a:xfrm>
                        <a:prstGeom prst="line">
                          <a:avLst/>
                        </a:prstGeom>
                        <a:noFill/>
                        <a:ln w="6350" cap="flat" cmpd="sng" algn="ctr">
                          <a:solidFill>
                            <a:srgbClr val="818181"/>
                          </a:solidFill>
                          <a:prstDash val="solid"/>
                        </a:ln>
                        <a:effectLst/>
                      </p:spPr>
                    </p:cxnSp>
                    <p:cxnSp>
                      <p:nvCxnSpPr>
                        <p:cNvPr id="208" name="Rechte verbindingslijn 207">
                          <a:extLst>
                            <a:ext uri="{FF2B5EF4-FFF2-40B4-BE49-F238E27FC236}">
                              <a16:creationId xmlns:a16="http://schemas.microsoft.com/office/drawing/2014/main" id="{D23EC67C-E22E-4374-AE14-3C450627C365}"/>
                            </a:ext>
                          </a:extLst>
                        </p:cNvPr>
                        <p:cNvCxnSpPr>
                          <a:cxnSpLocks/>
                        </p:cNvCxnSpPr>
                        <p:nvPr userDrawn="1"/>
                      </p:nvCxnSpPr>
                      <p:spPr>
                        <a:xfrm>
                          <a:off x="1270535" y="-745959"/>
                          <a:ext cx="0" cy="481264"/>
                        </a:xfrm>
                        <a:prstGeom prst="line">
                          <a:avLst/>
                        </a:prstGeom>
                        <a:noFill/>
                        <a:ln w="6350" cap="flat" cmpd="sng" algn="ctr">
                          <a:solidFill>
                            <a:srgbClr val="818181"/>
                          </a:solidFill>
                          <a:prstDash val="solid"/>
                        </a:ln>
                        <a:effectLst/>
                      </p:spPr>
                    </p:cxnSp>
                    <p:cxnSp>
                      <p:nvCxnSpPr>
                        <p:cNvPr id="209" name="Rechte verbindingslijn 208">
                          <a:extLst>
                            <a:ext uri="{FF2B5EF4-FFF2-40B4-BE49-F238E27FC236}">
                              <a16:creationId xmlns:a16="http://schemas.microsoft.com/office/drawing/2014/main" id="{EFA861BD-DCD4-44DE-8EAF-34784FBD80C8}"/>
                            </a:ext>
                          </a:extLst>
                        </p:cNvPr>
                        <p:cNvCxnSpPr>
                          <a:cxnSpLocks/>
                        </p:cNvCxnSpPr>
                        <p:nvPr userDrawn="1"/>
                      </p:nvCxnSpPr>
                      <p:spPr>
                        <a:xfrm>
                          <a:off x="1621857" y="-745959"/>
                          <a:ext cx="0" cy="481264"/>
                        </a:xfrm>
                        <a:prstGeom prst="line">
                          <a:avLst/>
                        </a:prstGeom>
                        <a:noFill/>
                        <a:ln w="6350" cap="flat" cmpd="sng" algn="ctr">
                          <a:solidFill>
                            <a:srgbClr val="818181"/>
                          </a:solidFill>
                          <a:prstDash val="solid"/>
                        </a:ln>
                        <a:effectLst/>
                      </p:spPr>
                    </p:cxnSp>
                    <p:cxnSp>
                      <p:nvCxnSpPr>
                        <p:cNvPr id="210" name="Rechte verbindingslijn 209">
                          <a:extLst>
                            <a:ext uri="{FF2B5EF4-FFF2-40B4-BE49-F238E27FC236}">
                              <a16:creationId xmlns:a16="http://schemas.microsoft.com/office/drawing/2014/main" id="{9CB00C29-A2A6-4C70-BA6E-0330B4ABFB0D}"/>
                            </a:ext>
                          </a:extLst>
                        </p:cNvPr>
                        <p:cNvCxnSpPr>
                          <a:cxnSpLocks/>
                        </p:cNvCxnSpPr>
                        <p:nvPr userDrawn="1"/>
                      </p:nvCxnSpPr>
                      <p:spPr>
                        <a:xfrm>
                          <a:off x="1797518" y="-745959"/>
                          <a:ext cx="0" cy="481264"/>
                        </a:xfrm>
                        <a:prstGeom prst="line">
                          <a:avLst/>
                        </a:prstGeom>
                        <a:noFill/>
                        <a:ln w="6350" cap="flat" cmpd="sng" algn="ctr">
                          <a:solidFill>
                            <a:srgbClr val="818181"/>
                          </a:solidFill>
                          <a:prstDash val="solid"/>
                        </a:ln>
                        <a:effectLst/>
                      </p:spPr>
                    </p:cxnSp>
                  </p:grpSp>
                </p:grpSp>
                <p:cxnSp>
                  <p:nvCxnSpPr>
                    <p:cNvPr id="199" name="Rechte verbindingslijn 198">
                      <a:extLst>
                        <a:ext uri="{FF2B5EF4-FFF2-40B4-BE49-F238E27FC236}">
                          <a16:creationId xmlns:a16="http://schemas.microsoft.com/office/drawing/2014/main" id="{E727FBD6-BFD1-478F-B4F7-A83A9293EA80}"/>
                        </a:ext>
                      </a:extLst>
                    </p:cNvPr>
                    <p:cNvCxnSpPr>
                      <a:cxnSpLocks/>
                    </p:cNvCxnSpPr>
                    <p:nvPr userDrawn="1"/>
                  </p:nvCxnSpPr>
                  <p:spPr>
                    <a:xfrm flipH="1">
                      <a:off x="1098555" y="-192506"/>
                      <a:ext cx="880987" cy="0"/>
                    </a:xfrm>
                    <a:prstGeom prst="line">
                      <a:avLst/>
                    </a:prstGeom>
                    <a:noFill/>
                    <a:ln w="9525" cap="flat" cmpd="sng" algn="ctr">
                      <a:solidFill>
                        <a:srgbClr val="818181"/>
                      </a:solidFill>
                      <a:prstDash val="solid"/>
                    </a:ln>
                    <a:effectLst/>
                  </p:spPr>
                </p:cxnSp>
                <p:grpSp>
                  <p:nvGrpSpPr>
                    <p:cNvPr id="200" name="Groep 199">
                      <a:extLst>
                        <a:ext uri="{FF2B5EF4-FFF2-40B4-BE49-F238E27FC236}">
                          <a16:creationId xmlns:a16="http://schemas.microsoft.com/office/drawing/2014/main" id="{5DBBB6D3-9AEA-4D24-979B-506CB2C1CAB8}"/>
                        </a:ext>
                      </a:extLst>
                    </p:cNvPr>
                    <p:cNvGrpSpPr/>
                    <p:nvPr userDrawn="1"/>
                  </p:nvGrpSpPr>
                  <p:grpSpPr>
                    <a:xfrm>
                      <a:off x="1094874" y="-607596"/>
                      <a:ext cx="878306" cy="276726"/>
                      <a:chOff x="1106905" y="-607596"/>
                      <a:chExt cx="878307" cy="276726"/>
                    </a:xfrm>
                  </p:grpSpPr>
                  <p:cxnSp>
                    <p:nvCxnSpPr>
                      <p:cNvPr id="201" name="Rechte verbindingslijn 200">
                        <a:extLst>
                          <a:ext uri="{FF2B5EF4-FFF2-40B4-BE49-F238E27FC236}">
                            <a16:creationId xmlns:a16="http://schemas.microsoft.com/office/drawing/2014/main" id="{3F15B24B-B079-4364-B8CF-B838E4C52524}"/>
                          </a:ext>
                        </a:extLst>
                      </p:cNvPr>
                      <p:cNvCxnSpPr>
                        <a:cxnSpLocks/>
                      </p:cNvCxnSpPr>
                      <p:nvPr userDrawn="1"/>
                    </p:nvCxnSpPr>
                    <p:spPr>
                      <a:xfrm flipH="1">
                        <a:off x="1106905" y="-330870"/>
                        <a:ext cx="878307" cy="0"/>
                      </a:xfrm>
                      <a:prstGeom prst="line">
                        <a:avLst/>
                      </a:prstGeom>
                      <a:noFill/>
                      <a:ln w="6350" cap="flat" cmpd="sng" algn="ctr">
                        <a:solidFill>
                          <a:srgbClr val="818181"/>
                        </a:solidFill>
                        <a:prstDash val="solid"/>
                      </a:ln>
                      <a:effectLst/>
                    </p:spPr>
                  </p:cxnSp>
                  <p:cxnSp>
                    <p:nvCxnSpPr>
                      <p:cNvPr id="202" name="Rechte verbindingslijn 201">
                        <a:extLst>
                          <a:ext uri="{FF2B5EF4-FFF2-40B4-BE49-F238E27FC236}">
                            <a16:creationId xmlns:a16="http://schemas.microsoft.com/office/drawing/2014/main" id="{9F611335-6A97-40BA-B289-5F7F230D4326}"/>
                          </a:ext>
                        </a:extLst>
                      </p:cNvPr>
                      <p:cNvCxnSpPr>
                        <a:cxnSpLocks/>
                      </p:cNvCxnSpPr>
                      <p:nvPr userDrawn="1"/>
                    </p:nvCxnSpPr>
                    <p:spPr>
                      <a:xfrm flipH="1">
                        <a:off x="1106905" y="-469233"/>
                        <a:ext cx="878307" cy="0"/>
                      </a:xfrm>
                      <a:prstGeom prst="line">
                        <a:avLst/>
                      </a:prstGeom>
                      <a:noFill/>
                      <a:ln w="6350" cap="flat" cmpd="sng" algn="ctr">
                        <a:solidFill>
                          <a:srgbClr val="818181"/>
                        </a:solidFill>
                        <a:prstDash val="solid"/>
                      </a:ln>
                      <a:effectLst/>
                    </p:spPr>
                  </p:cxnSp>
                  <p:cxnSp>
                    <p:nvCxnSpPr>
                      <p:cNvPr id="203" name="Rechte verbindingslijn 202">
                        <a:extLst>
                          <a:ext uri="{FF2B5EF4-FFF2-40B4-BE49-F238E27FC236}">
                            <a16:creationId xmlns:a16="http://schemas.microsoft.com/office/drawing/2014/main" id="{0A981ADF-3BF0-46F8-A9A9-C16720555EED}"/>
                          </a:ext>
                        </a:extLst>
                      </p:cNvPr>
                      <p:cNvCxnSpPr>
                        <a:cxnSpLocks/>
                      </p:cNvCxnSpPr>
                      <p:nvPr userDrawn="1"/>
                    </p:nvCxnSpPr>
                    <p:spPr>
                      <a:xfrm flipH="1">
                        <a:off x="1106905" y="-607596"/>
                        <a:ext cx="878307" cy="0"/>
                      </a:xfrm>
                      <a:prstGeom prst="line">
                        <a:avLst/>
                      </a:prstGeom>
                      <a:noFill/>
                      <a:ln w="6350" cap="flat" cmpd="sng" algn="ctr">
                        <a:solidFill>
                          <a:srgbClr val="818181"/>
                        </a:solidFill>
                        <a:prstDash val="solid"/>
                      </a:ln>
                      <a:effectLst/>
                    </p:spPr>
                  </p:cxnSp>
                </p:grpSp>
              </p:grpSp>
              <p:grpSp>
                <p:nvGrpSpPr>
                  <p:cNvPr id="193" name="Groep 192">
                    <a:extLst>
                      <a:ext uri="{FF2B5EF4-FFF2-40B4-BE49-F238E27FC236}">
                        <a16:creationId xmlns:a16="http://schemas.microsoft.com/office/drawing/2014/main" id="{6CE5EBE4-79D9-44CF-A2C3-EE24665FA240}"/>
                      </a:ext>
                    </a:extLst>
                  </p:cNvPr>
                  <p:cNvGrpSpPr/>
                  <p:nvPr userDrawn="1"/>
                </p:nvGrpSpPr>
                <p:grpSpPr>
                  <a:xfrm rot="2700000">
                    <a:off x="1605871" y="-605080"/>
                    <a:ext cx="90079" cy="407021"/>
                    <a:chOff x="3130062" y="-817193"/>
                    <a:chExt cx="131884" cy="595920"/>
                  </a:xfrm>
                  <a:solidFill>
                    <a:srgbClr val="3399FF"/>
                  </a:solidFill>
                </p:grpSpPr>
                <p:sp>
                  <p:nvSpPr>
                    <p:cNvPr id="194" name="Rechthoek 193">
                      <a:extLst>
                        <a:ext uri="{FF2B5EF4-FFF2-40B4-BE49-F238E27FC236}">
                          <a16:creationId xmlns:a16="http://schemas.microsoft.com/office/drawing/2014/main" id="{6526461F-30E3-4CB2-852F-142B5C053BC2}"/>
                        </a:ext>
                      </a:extLst>
                    </p:cNvPr>
                    <p:cNvSpPr/>
                    <p:nvPr userDrawn="1"/>
                  </p:nvSpPr>
                  <p:spPr>
                    <a:xfrm>
                      <a:off x="3130062" y="-705979"/>
                      <a:ext cx="131884" cy="281354"/>
                    </a:xfrm>
                    <a:prstGeom prst="rect">
                      <a:avLst/>
                    </a:prstGeom>
                    <a:solidFill>
                      <a:srgbClr val="4D82B8"/>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sp>
                  <p:nvSpPr>
                    <p:cNvPr id="195" name="Rechthoek: afgeronde bovenhoeken 194">
                      <a:extLst>
                        <a:ext uri="{FF2B5EF4-FFF2-40B4-BE49-F238E27FC236}">
                          <a16:creationId xmlns:a16="http://schemas.microsoft.com/office/drawing/2014/main" id="{B793558B-4CB1-4F0D-BB87-3E7E49DA5F42}"/>
                        </a:ext>
                      </a:extLst>
                    </p:cNvPr>
                    <p:cNvSpPr/>
                    <p:nvPr userDrawn="1"/>
                  </p:nvSpPr>
                  <p:spPr>
                    <a:xfrm>
                      <a:off x="3130063" y="-817193"/>
                      <a:ext cx="131883" cy="87615"/>
                    </a:xfrm>
                    <a:prstGeom prst="round2SameRect">
                      <a:avLst>
                        <a:gd name="adj1" fmla="val 50000"/>
                        <a:gd name="adj2" fmla="val 0"/>
                      </a:avLst>
                    </a:prstGeom>
                    <a:solidFill>
                      <a:srgbClr val="4D82B8"/>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sp>
                  <p:nvSpPr>
                    <p:cNvPr id="196" name="Gelijkbenige driehoek 195">
                      <a:extLst>
                        <a:ext uri="{FF2B5EF4-FFF2-40B4-BE49-F238E27FC236}">
                          <a16:creationId xmlns:a16="http://schemas.microsoft.com/office/drawing/2014/main" id="{97948490-63E8-4F3D-8876-124F427233BB}"/>
                        </a:ext>
                      </a:extLst>
                    </p:cNvPr>
                    <p:cNvSpPr/>
                    <p:nvPr userDrawn="1"/>
                  </p:nvSpPr>
                  <p:spPr>
                    <a:xfrm rot="10800000">
                      <a:off x="3130062" y="-401026"/>
                      <a:ext cx="131884" cy="179753"/>
                    </a:xfrm>
                    <a:prstGeom prst="triangle">
                      <a:avLst/>
                    </a:prstGeom>
                    <a:solidFill>
                      <a:srgbClr val="4D82B8"/>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grpSp>
            </p:grpSp>
          </p:grpSp>
        </p:grpSp>
      </p:grpSp>
      <p:grpSp>
        <p:nvGrpSpPr>
          <p:cNvPr id="217" name="Instruction">
            <a:extLst>
              <a:ext uri="{FF2B5EF4-FFF2-40B4-BE49-F238E27FC236}">
                <a16:creationId xmlns:a16="http://schemas.microsoft.com/office/drawing/2014/main" id="{7CA76F1D-6468-4460-9E6C-3002A35E6A66}"/>
              </a:ext>
            </a:extLst>
          </p:cNvPr>
          <p:cNvGrpSpPr/>
          <p:nvPr userDrawn="1"/>
        </p:nvGrpSpPr>
        <p:grpSpPr>
          <a:xfrm>
            <a:off x="12391601" y="0"/>
            <a:ext cx="3183677" cy="2499789"/>
            <a:chOff x="12391601" y="0"/>
            <a:chExt cx="3183677" cy="2499789"/>
          </a:xfrm>
        </p:grpSpPr>
        <p:sp>
          <p:nvSpPr>
            <p:cNvPr id="218" name="Rechthoek 217">
              <a:extLst>
                <a:ext uri="{FF2B5EF4-FFF2-40B4-BE49-F238E27FC236}">
                  <a16:creationId xmlns:a16="http://schemas.microsoft.com/office/drawing/2014/main" id="{B6BE4BD8-FC2E-4C9C-A842-16CC719FA256}"/>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chart</a:t>
              </a:r>
            </a:p>
          </p:txBody>
        </p:sp>
        <p:sp>
          <p:nvSpPr>
            <p:cNvPr id="219" name="Ovaal 218">
              <a:extLst>
                <a:ext uri="{FF2B5EF4-FFF2-40B4-BE49-F238E27FC236}">
                  <a16:creationId xmlns:a16="http://schemas.microsoft.com/office/drawing/2014/main" id="{D8ADB5F0-5DFC-486D-A107-BDA526E6F101}"/>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220" name="Rechte verbindingslijn 219">
              <a:extLst>
                <a:ext uri="{FF2B5EF4-FFF2-40B4-BE49-F238E27FC236}">
                  <a16:creationId xmlns:a16="http://schemas.microsoft.com/office/drawing/2014/main" id="{F90D4B42-C5F7-4503-915B-29D90DD9DC9D}"/>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221" name="Rechte verbindingslijn 220">
              <a:extLst>
                <a:ext uri="{FF2B5EF4-FFF2-40B4-BE49-F238E27FC236}">
                  <a16:creationId xmlns:a16="http://schemas.microsoft.com/office/drawing/2014/main" id="{7E03B78E-3B38-4F11-843D-C683D8471DE9}"/>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222" name="Rechthoek 221">
              <a:extLst>
                <a:ext uri="{FF2B5EF4-FFF2-40B4-BE49-F238E27FC236}">
                  <a16:creationId xmlns:a16="http://schemas.microsoft.com/office/drawing/2014/main" id="{AEA23705-DF19-44CB-BD25-9CAFD4EB3F12}"/>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If necessary, delete the existing chart by hitting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Click on the pictogram to insert a new chart. </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sp>
          <p:nvSpPr>
            <p:cNvPr id="223" name="Ovaal 222">
              <a:extLst>
                <a:ext uri="{FF2B5EF4-FFF2-40B4-BE49-F238E27FC236}">
                  <a16:creationId xmlns:a16="http://schemas.microsoft.com/office/drawing/2014/main" id="{54CB0009-7583-4D9C-B3B2-1EA118A92717}"/>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224" name="Rechthoek 223">
              <a:extLst>
                <a:ext uri="{FF2B5EF4-FFF2-40B4-BE49-F238E27FC236}">
                  <a16:creationId xmlns:a16="http://schemas.microsoft.com/office/drawing/2014/main" id="{B93CF6B9-2116-457A-AD90-21146EF7BDB5}"/>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Select the preferred chart</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grpSp>
          <p:nvGrpSpPr>
            <p:cNvPr id="225" name="Groep 224">
              <a:extLst>
                <a:ext uri="{FF2B5EF4-FFF2-40B4-BE49-F238E27FC236}">
                  <a16:creationId xmlns:a16="http://schemas.microsoft.com/office/drawing/2014/main" id="{7D489425-083D-482E-8E4A-215ABAFD0C65}"/>
                </a:ext>
              </a:extLst>
            </p:cNvPr>
            <p:cNvGrpSpPr/>
            <p:nvPr userDrawn="1"/>
          </p:nvGrpSpPr>
          <p:grpSpPr>
            <a:xfrm>
              <a:off x="12757282" y="2184550"/>
              <a:ext cx="825500" cy="209550"/>
              <a:chOff x="13504624" y="2482850"/>
              <a:chExt cx="825500" cy="209550"/>
            </a:xfrm>
          </p:grpSpPr>
          <p:sp>
            <p:nvSpPr>
              <p:cNvPr id="231" name="Rechthoek 230">
                <a:extLst>
                  <a:ext uri="{FF2B5EF4-FFF2-40B4-BE49-F238E27FC236}">
                    <a16:creationId xmlns:a16="http://schemas.microsoft.com/office/drawing/2014/main" id="{8C9D79C6-2DC2-445C-9AF4-1D525DAB313A}"/>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232" name="Rechte verbindingslijn 231">
                <a:extLst>
                  <a:ext uri="{FF2B5EF4-FFF2-40B4-BE49-F238E27FC236}">
                    <a16:creationId xmlns:a16="http://schemas.microsoft.com/office/drawing/2014/main" id="{0163F957-39D5-4FF6-BA49-5E29661AA2E8}"/>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233" name="Gelijkbenige driehoek 232">
                <a:extLst>
                  <a:ext uri="{FF2B5EF4-FFF2-40B4-BE49-F238E27FC236}">
                    <a16:creationId xmlns:a16="http://schemas.microsoft.com/office/drawing/2014/main" id="{E5D15AA6-E47B-4C63-AD2E-E4D49D2A36AC}"/>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cxnSp>
          <p:nvCxnSpPr>
            <p:cNvPr id="226" name="Rechte verbindingslijn 225">
              <a:extLst>
                <a:ext uri="{FF2B5EF4-FFF2-40B4-BE49-F238E27FC236}">
                  <a16:creationId xmlns:a16="http://schemas.microsoft.com/office/drawing/2014/main" id="{1F685875-3FDD-4DBF-92CB-4CF19B39CB65}"/>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227" name="Groep 226">
              <a:extLst>
                <a:ext uri="{FF2B5EF4-FFF2-40B4-BE49-F238E27FC236}">
                  <a16:creationId xmlns:a16="http://schemas.microsoft.com/office/drawing/2014/main" id="{56C12CD9-B498-46DB-B0B3-3DA15AB9A8EF}"/>
                </a:ext>
              </a:extLst>
            </p:cNvPr>
            <p:cNvGrpSpPr/>
            <p:nvPr userDrawn="1"/>
          </p:nvGrpSpPr>
          <p:grpSpPr>
            <a:xfrm>
              <a:off x="12751697" y="1147804"/>
              <a:ext cx="289372" cy="314992"/>
              <a:chOff x="7322769" y="-310267"/>
              <a:chExt cx="289372" cy="314992"/>
            </a:xfrm>
          </p:grpSpPr>
          <p:sp>
            <p:nvSpPr>
              <p:cNvPr id="228" name="Rechthoek 227">
                <a:extLst>
                  <a:ext uri="{FF2B5EF4-FFF2-40B4-BE49-F238E27FC236}">
                    <a16:creationId xmlns:a16="http://schemas.microsoft.com/office/drawing/2014/main" id="{3C3BD31B-174C-4B59-9883-E1E289CFD808}"/>
                  </a:ext>
                </a:extLst>
              </p:cNvPr>
              <p:cNvSpPr/>
              <p:nvPr userDrawn="1"/>
            </p:nvSpPr>
            <p:spPr>
              <a:xfrm>
                <a:off x="7322769" y="-211712"/>
                <a:ext cx="79156" cy="216437"/>
              </a:xfrm>
              <a:prstGeom prst="rect">
                <a:avLst/>
              </a:prstGeom>
              <a:solidFill>
                <a:srgbClr val="4D82B8"/>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sp>
            <p:nvSpPr>
              <p:cNvPr id="229" name="Rechthoek 228">
                <a:extLst>
                  <a:ext uri="{FF2B5EF4-FFF2-40B4-BE49-F238E27FC236}">
                    <a16:creationId xmlns:a16="http://schemas.microsoft.com/office/drawing/2014/main" id="{B2DA89C7-E848-4A4C-8FB2-6D19917906D9}"/>
                  </a:ext>
                </a:extLst>
              </p:cNvPr>
              <p:cNvSpPr/>
              <p:nvPr userDrawn="1"/>
            </p:nvSpPr>
            <p:spPr>
              <a:xfrm>
                <a:off x="7427035" y="-310267"/>
                <a:ext cx="79156" cy="314992"/>
              </a:xfrm>
              <a:prstGeom prst="rect">
                <a:avLst/>
              </a:prstGeom>
              <a:solidFill>
                <a:srgbClr val="FFCC66"/>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sp>
            <p:nvSpPr>
              <p:cNvPr id="230" name="Rechthoek 229">
                <a:extLst>
                  <a:ext uri="{FF2B5EF4-FFF2-40B4-BE49-F238E27FC236}">
                    <a16:creationId xmlns:a16="http://schemas.microsoft.com/office/drawing/2014/main" id="{CC28DEA0-85EB-418E-A061-82AB4100E051}"/>
                  </a:ext>
                </a:extLst>
              </p:cNvPr>
              <p:cNvSpPr/>
              <p:nvPr userDrawn="1"/>
            </p:nvSpPr>
            <p:spPr>
              <a:xfrm>
                <a:off x="7532985" y="-240134"/>
                <a:ext cx="79156" cy="244859"/>
              </a:xfrm>
              <a:prstGeom prst="rect">
                <a:avLst/>
              </a:prstGeom>
              <a:solidFill>
                <a:srgbClr val="808080"/>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grpSp>
      </p:grpSp>
      <p:sp>
        <p:nvSpPr>
          <p:cNvPr id="239" name="VORM" hidden="1"/>
          <p:cNvSpPr>
            <a:spLocks/>
          </p:cNvSpPr>
          <p:nvPr userDrawn="1"/>
        </p:nvSpPr>
        <p:spPr bwMode="auto">
          <a:xfrm>
            <a:off x="6756399" y="7207980"/>
            <a:ext cx="4583112" cy="1339850"/>
          </a:xfrm>
          <a:custGeom>
            <a:avLst/>
            <a:gdLst>
              <a:gd name="T0" fmla="*/ 1219 w 1219"/>
              <a:gd name="T1" fmla="*/ 354 h 354"/>
              <a:gd name="T2" fmla="*/ 1219 w 1219"/>
              <a:gd name="T3" fmla="*/ 0 h 354"/>
              <a:gd name="T4" fmla="*/ 368 w 1219"/>
              <a:gd name="T5" fmla="*/ 0 h 354"/>
              <a:gd name="T6" fmla="*/ 231 w 1219"/>
              <a:gd name="T7" fmla="*/ 28 h 354"/>
              <a:gd name="T8" fmla="*/ 0 w 1219"/>
              <a:gd name="T9" fmla="*/ 128 h 354"/>
              <a:gd name="T10" fmla="*/ 0 w 1219"/>
              <a:gd name="T11" fmla="*/ 354 h 354"/>
              <a:gd name="T12" fmla="*/ 1219 w 1219"/>
              <a:gd name="T13" fmla="*/ 354 h 354"/>
            </a:gdLst>
            <a:ahLst/>
            <a:cxnLst>
              <a:cxn ang="0">
                <a:pos x="T0" y="T1"/>
              </a:cxn>
              <a:cxn ang="0">
                <a:pos x="T2" y="T3"/>
              </a:cxn>
              <a:cxn ang="0">
                <a:pos x="T4" y="T5"/>
              </a:cxn>
              <a:cxn ang="0">
                <a:pos x="T6" y="T7"/>
              </a:cxn>
              <a:cxn ang="0">
                <a:pos x="T8" y="T9"/>
              </a:cxn>
              <a:cxn ang="0">
                <a:pos x="T10" y="T11"/>
              </a:cxn>
              <a:cxn ang="0">
                <a:pos x="T12" y="T13"/>
              </a:cxn>
            </a:cxnLst>
            <a:rect l="0" t="0" r="r" b="b"/>
            <a:pathLst>
              <a:path w="1219" h="354">
                <a:moveTo>
                  <a:pt x="1219" y="354"/>
                </a:moveTo>
                <a:cubicBezTo>
                  <a:pt x="1219" y="0"/>
                  <a:pt x="1219" y="0"/>
                  <a:pt x="1219" y="0"/>
                </a:cubicBezTo>
                <a:cubicBezTo>
                  <a:pt x="368" y="0"/>
                  <a:pt x="368" y="0"/>
                  <a:pt x="368" y="0"/>
                </a:cubicBezTo>
                <a:cubicBezTo>
                  <a:pt x="321" y="0"/>
                  <a:pt x="274" y="10"/>
                  <a:pt x="231" y="28"/>
                </a:cubicBezTo>
                <a:cubicBezTo>
                  <a:pt x="0" y="128"/>
                  <a:pt x="0" y="128"/>
                  <a:pt x="0" y="128"/>
                </a:cubicBezTo>
                <a:cubicBezTo>
                  <a:pt x="0" y="354"/>
                  <a:pt x="0" y="354"/>
                  <a:pt x="0" y="354"/>
                </a:cubicBezTo>
                <a:lnTo>
                  <a:pt x="1219" y="35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nl-NL"/>
          </a:p>
        </p:txBody>
      </p:sp>
      <p:grpSp>
        <p:nvGrpSpPr>
          <p:cNvPr id="146" name="Groep 145">
            <a:extLst>
              <a:ext uri="{FF2B5EF4-FFF2-40B4-BE49-F238E27FC236}">
                <a16:creationId xmlns:a16="http://schemas.microsoft.com/office/drawing/2014/main" id="{901A0E81-C9B5-450F-A36D-F89BEBA3C7FD}"/>
              </a:ext>
            </a:extLst>
          </p:cNvPr>
          <p:cNvGrpSpPr/>
          <p:nvPr userDrawn="1"/>
        </p:nvGrpSpPr>
        <p:grpSpPr>
          <a:xfrm>
            <a:off x="10226867" y="6454257"/>
            <a:ext cx="1414395" cy="316216"/>
            <a:chOff x="10226867" y="6454257"/>
            <a:chExt cx="1414395" cy="316216"/>
          </a:xfrm>
        </p:grpSpPr>
        <p:pic>
          <p:nvPicPr>
            <p:cNvPr id="147" name="Picture 2">
              <a:extLst>
                <a:ext uri="{FF2B5EF4-FFF2-40B4-BE49-F238E27FC236}">
                  <a16:creationId xmlns:a16="http://schemas.microsoft.com/office/drawing/2014/main" id="{AB52CD57-7FCB-4806-9B22-9113EE3C1117}"/>
                </a:ext>
              </a:extLst>
            </p:cNvPr>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cxnSp>
          <p:nvCxnSpPr>
            <p:cNvPr id="148" name="Rechte verbindingslijn 147">
              <a:extLst>
                <a:ext uri="{FF2B5EF4-FFF2-40B4-BE49-F238E27FC236}">
                  <a16:creationId xmlns:a16="http://schemas.microsoft.com/office/drawing/2014/main" id="{F5888E92-BB41-4B01-B442-EE93956F0D5D}"/>
                </a:ext>
              </a:extLst>
            </p:cNvPr>
            <p:cNvCxnSpPr>
              <a:cxnSpLocks/>
            </p:cNvCxnSpPr>
            <p:nvPr userDrawn="1"/>
          </p:nvCxnSpPr>
          <p:spPr>
            <a:xfrm>
              <a:off x="11118191" y="6480653"/>
              <a:ext cx="0" cy="28982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49" name="Afbeelding 148">
              <a:extLst>
                <a:ext uri="{FF2B5EF4-FFF2-40B4-BE49-F238E27FC236}">
                  <a16:creationId xmlns:a16="http://schemas.microsoft.com/office/drawing/2014/main" id="{BA084255-35CE-44B0-86A5-9C7CC1DD34C0}"/>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221605" y="6454257"/>
              <a:ext cx="419657" cy="316216"/>
            </a:xfrm>
            <a:prstGeom prst="rect">
              <a:avLst/>
            </a:prstGeom>
          </p:spPr>
        </p:pic>
      </p:grpSp>
    </p:spTree>
    <p:extLst>
      <p:ext uri="{BB962C8B-B14F-4D97-AF65-F5344CB8AC3E}">
        <p14:creationId xmlns:p14="http://schemas.microsoft.com/office/powerpoint/2010/main" val="124917347"/>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1000" fill="hold"/>
                                        <p:tgtEl>
                                          <p:spTgt spid="34"/>
                                        </p:tgtEl>
                                        <p:attrNameLst>
                                          <p:attrName>ppt_x</p:attrName>
                                        </p:attrNameLst>
                                      </p:cBhvr>
                                      <p:tavLst>
                                        <p:tav tm="0">
                                          <p:val>
                                            <p:strVal val="1+#ppt_w/2"/>
                                          </p:val>
                                        </p:tav>
                                        <p:tav tm="100000">
                                          <p:val>
                                            <p:strVal val="#ppt_x"/>
                                          </p:val>
                                        </p:tav>
                                      </p:tavLst>
                                    </p:anim>
                                    <p:anim calcmode="lin" valueType="num">
                                      <p:cBhvr additive="base">
                                        <p:cTn id="8" dur="10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238"/>
                                        </p:tgtEl>
                                        <p:attrNameLst>
                                          <p:attrName>style.visibility</p:attrName>
                                        </p:attrNameLst>
                                      </p:cBhvr>
                                      <p:to>
                                        <p:strVal val="visible"/>
                                      </p:to>
                                    </p:set>
                                    <p:anim calcmode="lin" valueType="num">
                                      <p:cBhvr additive="base">
                                        <p:cTn id="11" dur="1000" fill="hold"/>
                                        <p:tgtEl>
                                          <p:spTgt spid="238"/>
                                        </p:tgtEl>
                                        <p:attrNameLst>
                                          <p:attrName>ppt_x</p:attrName>
                                        </p:attrNameLst>
                                      </p:cBhvr>
                                      <p:tavLst>
                                        <p:tav tm="0">
                                          <p:val>
                                            <p:strVal val="1+#ppt_w/2"/>
                                          </p:val>
                                        </p:tav>
                                        <p:tav tm="100000">
                                          <p:val>
                                            <p:strVal val="#ppt_x"/>
                                          </p:val>
                                        </p:tav>
                                      </p:tavLst>
                                    </p:anim>
                                    <p:anim calcmode="lin" valueType="num">
                                      <p:cBhvr additive="base">
                                        <p:cTn id="12" dur="1000" fill="hold"/>
                                        <p:tgtEl>
                                          <p:spTgt spid="238"/>
                                        </p:tgtEl>
                                        <p:attrNameLst>
                                          <p:attrName>ppt_y</p:attrName>
                                        </p:attrNameLst>
                                      </p:cBhvr>
                                      <p:tavLst>
                                        <p:tav tm="0">
                                          <p:val>
                                            <p:strVal val="#ppt_y"/>
                                          </p:val>
                                        </p:tav>
                                        <p:tav tm="100000">
                                          <p:val>
                                            <p:strVal val="#ppt_y"/>
                                          </p:val>
                                        </p:tav>
                                      </p:tavLst>
                                    </p:anim>
                                  </p:childTnLst>
                                </p:cTn>
                              </p:par>
                            </p:childTnLst>
                          </p:cTn>
                        </p:par>
                        <p:par>
                          <p:cTn id="13" fill="hold">
                            <p:stCondLst>
                              <p:cond delay="1250"/>
                            </p:stCondLst>
                            <p:childTnLst>
                              <p:par>
                                <p:cTn id="14" presetID="10" presetClass="entr" presetSubtype="0"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750"/>
                                        <p:tgtEl>
                                          <p:spTgt spid="4"/>
                                        </p:tgtEl>
                                      </p:cBhvr>
                                    </p:animEffect>
                                  </p:childTnLst>
                                </p:cTn>
                              </p:par>
                              <p:par>
                                <p:cTn id="17" presetID="10" presetClass="entr" presetSubtype="0" fill="hold" nodeType="withEffect">
                                  <p:stCondLst>
                                    <p:cond delay="1250"/>
                                  </p:stCondLst>
                                  <p:childTnLst>
                                    <p:set>
                                      <p:cBhvr>
                                        <p:cTn id="18" dur="1" fill="hold">
                                          <p:stCondLst>
                                            <p:cond delay="0"/>
                                          </p:stCondLst>
                                        </p:cTn>
                                        <p:tgtEl>
                                          <p:spTgt spid="146"/>
                                        </p:tgtEl>
                                        <p:attrNameLst>
                                          <p:attrName>style.visibility</p:attrName>
                                        </p:attrNameLst>
                                      </p:cBhvr>
                                      <p:to>
                                        <p:strVal val="visible"/>
                                      </p:to>
                                    </p:set>
                                    <p:animEffect transition="in" filter="fade">
                                      <p:cBhvr>
                                        <p:cTn id="19" dur="500"/>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238" grpId="0" animBg="1"/>
      <p:bldP spid="4"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raph">
    <p:spTree>
      <p:nvGrpSpPr>
        <p:cNvPr id="1" name=""/>
        <p:cNvGrpSpPr/>
        <p:nvPr/>
      </p:nvGrpSpPr>
      <p:grpSpPr>
        <a:xfrm>
          <a:off x="0" y="0"/>
          <a:ext cx="0" cy="0"/>
          <a:chOff x="0" y="0"/>
          <a:chExt cx="0" cy="0"/>
        </a:xfrm>
      </p:grpSpPr>
      <p:sp>
        <p:nvSpPr>
          <p:cNvPr id="111" name="Vrije vorm 110"/>
          <p:cNvSpPr/>
          <p:nvPr userDrawn="1"/>
        </p:nvSpPr>
        <p:spPr>
          <a:xfrm>
            <a:off x="563222" y="1684422"/>
            <a:ext cx="11090104" cy="4430599"/>
          </a:xfrm>
          <a:custGeom>
            <a:avLst/>
            <a:gdLst>
              <a:gd name="connsiteX0" fmla="*/ 2179977 w 11090104"/>
              <a:gd name="connsiteY0" fmla="*/ 0 h 4430599"/>
              <a:gd name="connsiteX1" fmla="*/ 11090104 w 11090104"/>
              <a:gd name="connsiteY1" fmla="*/ 0 h 4430599"/>
              <a:gd name="connsiteX2" fmla="*/ 11090104 w 11090104"/>
              <a:gd name="connsiteY2" fmla="*/ 3942328 h 4430599"/>
              <a:gd name="connsiteX3" fmla="*/ 4896928 w 11090104"/>
              <a:gd name="connsiteY3" fmla="*/ 3942328 h 4430599"/>
              <a:gd name="connsiteX4" fmla="*/ 4180306 w 11090104"/>
              <a:gd name="connsiteY4" fmla="*/ 3942328 h 4430599"/>
              <a:gd name="connsiteX5" fmla="*/ 4180306 w 11090104"/>
              <a:gd name="connsiteY5" fmla="*/ 3946133 h 4430599"/>
              <a:gd name="connsiteX6" fmla="*/ 4027025 w 11090104"/>
              <a:gd name="connsiteY6" fmla="*/ 3946133 h 4430599"/>
              <a:gd name="connsiteX7" fmla="*/ 1390693 w 11090104"/>
              <a:gd name="connsiteY7" fmla="*/ 3946133 h 4430599"/>
              <a:gd name="connsiteX8" fmla="*/ 875610 w 11090104"/>
              <a:gd name="connsiteY8" fmla="*/ 4052110 h 4430599"/>
              <a:gd name="connsiteX9" fmla="*/ 7112 w 11090104"/>
              <a:gd name="connsiteY9" fmla="*/ 4430599 h 4430599"/>
              <a:gd name="connsiteX10" fmla="*/ 0 w 11090104"/>
              <a:gd name="connsiteY10" fmla="*/ 5412 h 4430599"/>
              <a:gd name="connsiteX11" fmla="*/ 2179977 w 11090104"/>
              <a:gd name="connsiteY11" fmla="*/ 5412 h 443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0104" h="4430599">
                <a:moveTo>
                  <a:pt x="2179977" y="0"/>
                </a:moveTo>
                <a:lnTo>
                  <a:pt x="11090104" y="0"/>
                </a:lnTo>
                <a:lnTo>
                  <a:pt x="11090104" y="3942328"/>
                </a:lnTo>
                <a:lnTo>
                  <a:pt x="4896928" y="3942328"/>
                </a:lnTo>
                <a:lnTo>
                  <a:pt x="4180306" y="3942328"/>
                </a:lnTo>
                <a:lnTo>
                  <a:pt x="4180306" y="3946133"/>
                </a:lnTo>
                <a:lnTo>
                  <a:pt x="4027025" y="3946133"/>
                </a:lnTo>
                <a:lnTo>
                  <a:pt x="1390693" y="3946133"/>
                </a:lnTo>
                <a:cubicBezTo>
                  <a:pt x="1213986" y="3946133"/>
                  <a:pt x="1037278" y="3983982"/>
                  <a:pt x="875610" y="4052110"/>
                </a:cubicBezTo>
                <a:lnTo>
                  <a:pt x="7112" y="4430599"/>
                </a:lnTo>
                <a:cubicBezTo>
                  <a:pt x="4741" y="2955537"/>
                  <a:pt x="2371" y="1480474"/>
                  <a:pt x="0" y="5412"/>
                </a:cubicBezTo>
                <a:lnTo>
                  <a:pt x="2179977" y="5412"/>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5525725" y="-885712"/>
            <a:ext cx="1140606" cy="548182"/>
          </a:xfrm>
          <a:prstGeom prst="rect">
            <a:avLst/>
          </a:prstGeom>
          <a:solidFill>
            <a:schemeClr val="bg1"/>
          </a:solidFill>
        </p:spPr>
        <p:txBody>
          <a:bodyPr wrap="none" lIns="360000" tIns="180000" rIns="360000" bIns="180000" rtlCol="0">
            <a:spAutoFit/>
          </a:bodyPr>
          <a:lstStyle/>
          <a:p>
            <a:pPr algn="ctr"/>
            <a:r>
              <a:rPr lang="en-US" sz="1200" b="0" spc="50" baseline="0" noProof="0">
                <a:solidFill>
                  <a:srgbClr val="212121"/>
                </a:solidFill>
                <a:latin typeface="+mn-lt"/>
                <a:cs typeface="Calibri" panose="020F0502020204030204" pitchFamily="34" charset="0"/>
              </a:rPr>
              <a:t>graph</a:t>
            </a:r>
          </a:p>
        </p:txBody>
      </p:sp>
      <p:sp>
        <p:nvSpPr>
          <p:cNvPr id="33" name="Titel 1">
            <a:extLst>
              <a:ext uri="{FF2B5EF4-FFF2-40B4-BE49-F238E27FC236}">
                <a16:creationId xmlns:a16="http://schemas.microsoft.com/office/drawing/2014/main" id="{BE6387FD-8440-4D35-ABDC-1ED39656D3AA}"/>
              </a:ext>
            </a:extLst>
          </p:cNvPr>
          <p:cNvSpPr>
            <a:spLocks noGrp="1"/>
          </p:cNvSpPr>
          <p:nvPr>
            <p:ph type="title" hasCustomPrompt="1"/>
          </p:nvPr>
        </p:nvSpPr>
        <p:spPr>
          <a:xfrm>
            <a:off x="550875" y="838565"/>
            <a:ext cx="11088000" cy="549275"/>
          </a:xfrm>
        </p:spPr>
        <p:txBody>
          <a:bodyPr/>
          <a:lstStyle>
            <a:lvl1pPr>
              <a:defRPr/>
            </a:lvl1pPr>
          </a:lstStyle>
          <a:p>
            <a:r>
              <a:rPr lang="en-US" noProof="0"/>
              <a:t>Click here to insert title</a:t>
            </a:r>
          </a:p>
        </p:txBody>
      </p:sp>
      <p:sp>
        <p:nvSpPr>
          <p:cNvPr id="36" name="Ondertitel 2">
            <a:extLst>
              <a:ext uri="{FF2B5EF4-FFF2-40B4-BE49-F238E27FC236}">
                <a16:creationId xmlns:a16="http://schemas.microsoft.com/office/drawing/2014/main" id="{D5FFAED4-0498-420B-8A76-203F744C0F38}"/>
              </a:ext>
            </a:extLst>
          </p:cNvPr>
          <p:cNvSpPr>
            <a:spLocks noGrp="1"/>
          </p:cNvSpPr>
          <p:nvPr>
            <p:ph type="subTitle" idx="1" hasCustomPrompt="1"/>
          </p:nvPr>
        </p:nvSpPr>
        <p:spPr>
          <a:xfrm>
            <a:off x="5444105"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sp>
        <p:nvSpPr>
          <p:cNvPr id="4" name="Tijdelijke aanduiding voor grafiek 3">
            <a:extLst>
              <a:ext uri="{FF2B5EF4-FFF2-40B4-BE49-F238E27FC236}">
                <a16:creationId xmlns:a16="http://schemas.microsoft.com/office/drawing/2014/main" id="{DD92FD5B-265B-4119-AD82-496393154C67}"/>
              </a:ext>
            </a:extLst>
          </p:cNvPr>
          <p:cNvSpPr>
            <a:spLocks noGrp="1"/>
          </p:cNvSpPr>
          <p:nvPr>
            <p:ph type="chart" sz="quarter" idx="12" hasCustomPrompt="1"/>
          </p:nvPr>
        </p:nvSpPr>
        <p:spPr>
          <a:xfrm>
            <a:off x="563223" y="1684423"/>
            <a:ext cx="11092776" cy="3942328"/>
          </a:xfrm>
        </p:spPr>
        <p:txBody>
          <a:bodyPr lIns="0" tIns="1044000" rIns="0" bIns="0" anchor="ctr"/>
          <a:lstStyle>
            <a:lvl1pPr marL="0" indent="0" algn="ctr">
              <a:buFontTx/>
              <a:buNone/>
              <a:defRPr i="1"/>
            </a:lvl1pPr>
          </a:lstStyle>
          <a:p>
            <a:r>
              <a:rPr lang="en-US" noProof="0"/>
              <a:t>Click on the icon to insert graph</a:t>
            </a:r>
          </a:p>
        </p:txBody>
      </p:sp>
      <p:grpSp>
        <p:nvGrpSpPr>
          <p:cNvPr id="42" name="Instruction">
            <a:extLst>
              <a:ext uri="{FF2B5EF4-FFF2-40B4-BE49-F238E27FC236}">
                <a16:creationId xmlns:a16="http://schemas.microsoft.com/office/drawing/2014/main" id="{AA0D0292-B76A-431D-BBA8-DB2FC6144D4A}"/>
              </a:ext>
            </a:extLst>
          </p:cNvPr>
          <p:cNvGrpSpPr/>
          <p:nvPr userDrawn="1"/>
        </p:nvGrpSpPr>
        <p:grpSpPr>
          <a:xfrm>
            <a:off x="12389714" y="4327164"/>
            <a:ext cx="3183677" cy="2546619"/>
            <a:chOff x="12389714" y="4327164"/>
            <a:chExt cx="3183677" cy="2546619"/>
          </a:xfrm>
        </p:grpSpPr>
        <p:grpSp>
          <p:nvGrpSpPr>
            <p:cNvPr id="43" name="Meer informatie">
              <a:extLst>
                <a:ext uri="{FF2B5EF4-FFF2-40B4-BE49-F238E27FC236}">
                  <a16:creationId xmlns:a16="http://schemas.microsoft.com/office/drawing/2014/main" id="{35C86F92-A63C-4B03-8EA8-774B76982EF6}"/>
                </a:ext>
              </a:extLst>
            </p:cNvPr>
            <p:cNvGrpSpPr/>
            <p:nvPr userDrawn="1"/>
          </p:nvGrpSpPr>
          <p:grpSpPr>
            <a:xfrm>
              <a:off x="12394875" y="6090510"/>
              <a:ext cx="3178515" cy="783273"/>
              <a:chOff x="-3741486" y="3359148"/>
              <a:chExt cx="3178515" cy="783273"/>
            </a:xfrm>
          </p:grpSpPr>
          <p:sp>
            <p:nvSpPr>
              <p:cNvPr id="81" name="Freeform 101">
                <a:extLst>
                  <a:ext uri="{FF2B5EF4-FFF2-40B4-BE49-F238E27FC236}">
                    <a16:creationId xmlns:a16="http://schemas.microsoft.com/office/drawing/2014/main" id="{43C00848-2F6A-4660-9680-4110CF544FEE}"/>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82" name="Rechthoek 81">
                <a:extLst>
                  <a:ext uri="{FF2B5EF4-FFF2-40B4-BE49-F238E27FC236}">
                    <a16:creationId xmlns:a16="http://schemas.microsoft.com/office/drawing/2014/main" id="{7BD20097-DC6A-4558-B6DE-E200D8B68AB8}"/>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83" name="Rechte verbindingslijn 82">
                <a:extLst>
                  <a:ext uri="{FF2B5EF4-FFF2-40B4-BE49-F238E27FC236}">
                    <a16:creationId xmlns:a16="http://schemas.microsoft.com/office/drawing/2014/main" id="{E0771F2B-ED6F-4F9F-9425-B6C2A3940511}"/>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cxnSp>
          <p:nvCxnSpPr>
            <p:cNvPr id="44" name="Rechte verbindingslijn 43">
              <a:extLst>
                <a:ext uri="{FF2B5EF4-FFF2-40B4-BE49-F238E27FC236}">
                  <a16:creationId xmlns:a16="http://schemas.microsoft.com/office/drawing/2014/main" id="{EF65CA8D-2776-41B9-AAD3-E2CEBC9F65C6}"/>
                </a:ext>
              </a:extLst>
            </p:cNvPr>
            <p:cNvCxnSpPr>
              <a:cxnSpLocks/>
            </p:cNvCxnSpPr>
            <p:nvPr userDrawn="1"/>
          </p:nvCxnSpPr>
          <p:spPr>
            <a:xfrm>
              <a:off x="12395374" y="5963729"/>
              <a:ext cx="3178017" cy="0"/>
            </a:xfrm>
            <a:prstGeom prst="line">
              <a:avLst/>
            </a:prstGeom>
            <a:noFill/>
            <a:ln w="3175" cap="flat" cmpd="sng" algn="ctr">
              <a:solidFill>
                <a:srgbClr val="303E48"/>
              </a:solidFill>
              <a:prstDash val="solid"/>
            </a:ln>
            <a:effectLst/>
          </p:spPr>
        </p:cxnSp>
        <p:sp>
          <p:nvSpPr>
            <p:cNvPr id="45" name="Rechthoek 44">
              <a:extLst>
                <a:ext uri="{FF2B5EF4-FFF2-40B4-BE49-F238E27FC236}">
                  <a16:creationId xmlns:a16="http://schemas.microsoft.com/office/drawing/2014/main" id="{EA7C68CB-725A-44B1-9611-AE02F48337F0}"/>
                </a:ext>
              </a:extLst>
            </p:cNvPr>
            <p:cNvSpPr/>
            <p:nvPr userDrawn="1"/>
          </p:nvSpPr>
          <p:spPr>
            <a:xfrm>
              <a:off x="12395375" y="4327164"/>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Edit data of Chart</a:t>
              </a:r>
            </a:p>
          </p:txBody>
        </p:sp>
        <p:sp>
          <p:nvSpPr>
            <p:cNvPr id="46" name="Ovaal 45">
              <a:extLst>
                <a:ext uri="{FF2B5EF4-FFF2-40B4-BE49-F238E27FC236}">
                  <a16:creationId xmlns:a16="http://schemas.microsoft.com/office/drawing/2014/main" id="{ADC5ABC6-054E-44CF-AB73-DB39A547C31B}"/>
                </a:ext>
              </a:extLst>
            </p:cNvPr>
            <p:cNvSpPr/>
            <p:nvPr userDrawn="1"/>
          </p:nvSpPr>
          <p:spPr>
            <a:xfrm>
              <a:off x="12389714" y="470625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47" name="Rechte verbindingslijn 46">
              <a:extLst>
                <a:ext uri="{FF2B5EF4-FFF2-40B4-BE49-F238E27FC236}">
                  <a16:creationId xmlns:a16="http://schemas.microsoft.com/office/drawing/2014/main" id="{5B040D55-D6B1-46C3-9DBC-7F19AA76DF24}"/>
                </a:ext>
              </a:extLst>
            </p:cNvPr>
            <p:cNvCxnSpPr>
              <a:cxnSpLocks/>
            </p:cNvCxnSpPr>
            <p:nvPr userDrawn="1"/>
          </p:nvCxnSpPr>
          <p:spPr>
            <a:xfrm>
              <a:off x="12395374" y="4584932"/>
              <a:ext cx="3178017" cy="0"/>
            </a:xfrm>
            <a:prstGeom prst="line">
              <a:avLst/>
            </a:prstGeom>
            <a:noFill/>
            <a:ln w="3175" cap="flat" cmpd="sng" algn="ctr">
              <a:solidFill>
                <a:srgbClr val="303E48"/>
              </a:solidFill>
              <a:prstDash val="solid"/>
            </a:ln>
            <a:effectLst/>
          </p:spPr>
        </p:cxnSp>
        <p:sp>
          <p:nvSpPr>
            <p:cNvPr id="48" name="Rechthoek 47">
              <a:extLst>
                <a:ext uri="{FF2B5EF4-FFF2-40B4-BE49-F238E27FC236}">
                  <a16:creationId xmlns:a16="http://schemas.microsoft.com/office/drawing/2014/main" id="{0AFC0049-6445-44A7-B58C-7E1498F31AE9}"/>
                </a:ext>
              </a:extLst>
            </p:cNvPr>
            <p:cNvSpPr/>
            <p:nvPr userDrawn="1"/>
          </p:nvSpPr>
          <p:spPr>
            <a:xfrm>
              <a:off x="12755395" y="4772316"/>
              <a:ext cx="2817995" cy="314439"/>
            </a:xfrm>
            <a:prstGeom prst="rect">
              <a:avLst/>
            </a:prstGeom>
            <a:noFill/>
            <a:ln w="25400" cap="flat" cmpd="sng" algn="ctr">
              <a:noFill/>
              <a:prstDash val="solid"/>
            </a:ln>
            <a:effectLst/>
          </p:spPr>
          <p:txBody>
            <a:bodyPr lIns="0" tIns="0" rIns="0" bIns="0" rtlCol="0" anchor="t"/>
            <a:lstStyle/>
            <a:p>
              <a:pPr marL="0" marR="0" lvl="0" indent="0" defTabSz="1217512"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black"/>
                  </a:solidFill>
                  <a:effectLst/>
                  <a:uLnTx/>
                  <a:uFillTx/>
                  <a:latin typeface="Open Sans"/>
                  <a:cs typeface="Segoe UI Light" panose="020B0502040204020203" pitchFamily="34" charset="0"/>
                </a:rPr>
                <a:t>Select the chart, click with the right mouse button and choose </a:t>
              </a:r>
              <a:r>
                <a:rPr kumimoji="0" lang="en-US" sz="1100" b="1" i="0" u="none" strike="noStrike" kern="0" cap="none" spc="0" normalizeH="0" baseline="0" noProof="0">
                  <a:ln>
                    <a:noFill/>
                  </a:ln>
                  <a:solidFill>
                    <a:prstClr val="black"/>
                  </a:solidFill>
                  <a:effectLst/>
                  <a:uLnTx/>
                  <a:uFillTx/>
                  <a:latin typeface="Open Sans"/>
                  <a:cs typeface="Segoe UI Light" panose="020B0502040204020203" pitchFamily="34" charset="0"/>
                </a:rPr>
                <a:t>‘Edit data’</a:t>
              </a:r>
            </a:p>
          </p:txBody>
        </p:sp>
        <p:grpSp>
          <p:nvGrpSpPr>
            <p:cNvPr id="49" name="Groep 48">
              <a:extLst>
                <a:ext uri="{FF2B5EF4-FFF2-40B4-BE49-F238E27FC236}">
                  <a16:creationId xmlns:a16="http://schemas.microsoft.com/office/drawing/2014/main" id="{2EAC9269-13C2-407C-B9C1-3E25281A199F}"/>
                </a:ext>
              </a:extLst>
            </p:cNvPr>
            <p:cNvGrpSpPr/>
            <p:nvPr userDrawn="1"/>
          </p:nvGrpSpPr>
          <p:grpSpPr>
            <a:xfrm>
              <a:off x="12755394" y="5222855"/>
              <a:ext cx="1714530" cy="639425"/>
              <a:chOff x="12757283" y="4365594"/>
              <a:chExt cx="1714530" cy="639425"/>
            </a:xfrm>
          </p:grpSpPr>
          <p:sp>
            <p:nvSpPr>
              <p:cNvPr id="50" name="Rechthoek 49">
                <a:extLst>
                  <a:ext uri="{FF2B5EF4-FFF2-40B4-BE49-F238E27FC236}">
                    <a16:creationId xmlns:a16="http://schemas.microsoft.com/office/drawing/2014/main" id="{5A00CCDA-F23B-4F95-8CE9-B27297E8E72F}"/>
                  </a:ext>
                </a:extLst>
              </p:cNvPr>
              <p:cNvSpPr/>
              <p:nvPr userDrawn="1"/>
            </p:nvSpPr>
            <p:spPr>
              <a:xfrm>
                <a:off x="12757283" y="4365594"/>
                <a:ext cx="1626818"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51" name="Rechthoek 50">
                <a:extLst>
                  <a:ext uri="{FF2B5EF4-FFF2-40B4-BE49-F238E27FC236}">
                    <a16:creationId xmlns:a16="http://schemas.microsoft.com/office/drawing/2014/main" id="{088336A9-B46F-471C-988D-E6C938C2DF29}"/>
                  </a:ext>
                </a:extLst>
              </p:cNvPr>
              <p:cNvSpPr/>
              <p:nvPr userDrawn="1"/>
            </p:nvSpPr>
            <p:spPr>
              <a:xfrm>
                <a:off x="12768263" y="4676983"/>
                <a:ext cx="1609231" cy="261256"/>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52" name="Tekstvak 51">
                <a:extLst>
                  <a:ext uri="{FF2B5EF4-FFF2-40B4-BE49-F238E27FC236}">
                    <a16:creationId xmlns:a16="http://schemas.microsoft.com/office/drawing/2014/main" id="{385D5393-0F0B-4CBF-9BE6-DFF9B19362BC}"/>
                  </a:ext>
                </a:extLst>
              </p:cNvPr>
              <p:cNvSpPr txBox="1"/>
              <p:nvPr userDrawn="1"/>
            </p:nvSpPr>
            <p:spPr>
              <a:xfrm>
                <a:off x="12997648" y="4404704"/>
                <a:ext cx="1248154" cy="216982"/>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Change chart type</a:t>
                </a:r>
              </a:p>
            </p:txBody>
          </p:sp>
          <p:sp>
            <p:nvSpPr>
              <p:cNvPr id="53" name="Tekstvak 52">
                <a:extLst>
                  <a:ext uri="{FF2B5EF4-FFF2-40B4-BE49-F238E27FC236}">
                    <a16:creationId xmlns:a16="http://schemas.microsoft.com/office/drawing/2014/main" id="{85401960-CA20-4EEC-89D7-C8FA05CB79E7}"/>
                  </a:ext>
                </a:extLst>
              </p:cNvPr>
              <p:cNvSpPr txBox="1"/>
              <p:nvPr userDrawn="1"/>
            </p:nvSpPr>
            <p:spPr>
              <a:xfrm>
                <a:off x="12984219" y="4725830"/>
                <a:ext cx="1274711" cy="216982"/>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Edit data</a:t>
                </a:r>
              </a:p>
            </p:txBody>
          </p:sp>
          <p:pic>
            <p:nvPicPr>
              <p:cNvPr id="54" name="Picture 3">
                <a:extLst>
                  <a:ext uri="{FF2B5EF4-FFF2-40B4-BE49-F238E27FC236}">
                    <a16:creationId xmlns:a16="http://schemas.microsoft.com/office/drawing/2014/main" id="{FDE25AB1-C64A-4907-B248-425309F5BF64}"/>
                  </a:ext>
                </a:extLst>
              </p:cNvPr>
              <p:cNvPicPr>
                <a:picLocks noChangeAspect="1" noChangeArrowheads="1"/>
              </p:cNvPicPr>
              <p:nvPr userDrawn="1"/>
            </p:nvPicPr>
            <p:blipFill>
              <a:blip r:embed="rId2" cstate="email">
                <a:extLst>
                  <a:ext uri="{28A0092B-C50C-407E-A947-70E740481C1C}">
                    <a14:useLocalDpi xmlns:a14="http://schemas.microsoft.com/office/drawing/2010/main" val="0"/>
                  </a:ext>
                </a:extLst>
              </a:blip>
              <a:srcRect/>
              <a:stretch>
                <a:fillRect/>
              </a:stretch>
            </p:blipFill>
            <p:spPr bwMode="auto">
              <a:xfrm>
                <a:off x="14328727" y="4773688"/>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55" name="Groep 54">
                <a:extLst>
                  <a:ext uri="{FF2B5EF4-FFF2-40B4-BE49-F238E27FC236}">
                    <a16:creationId xmlns:a16="http://schemas.microsoft.com/office/drawing/2014/main" id="{594898E3-EA8B-45AE-A6E8-F8338AA14870}"/>
                  </a:ext>
                </a:extLst>
              </p:cNvPr>
              <p:cNvGrpSpPr/>
              <p:nvPr userDrawn="1"/>
            </p:nvGrpSpPr>
            <p:grpSpPr>
              <a:xfrm>
                <a:off x="12831198" y="4432250"/>
                <a:ext cx="139861" cy="152244"/>
                <a:chOff x="12574450" y="6053892"/>
                <a:chExt cx="169232" cy="184215"/>
              </a:xfrm>
            </p:grpSpPr>
            <p:sp>
              <p:nvSpPr>
                <p:cNvPr id="78" name="Rechthoek 77">
                  <a:extLst>
                    <a:ext uri="{FF2B5EF4-FFF2-40B4-BE49-F238E27FC236}">
                      <a16:creationId xmlns:a16="http://schemas.microsoft.com/office/drawing/2014/main" id="{EABB24F6-0C4D-4996-AFCE-A54061F2B3F7}"/>
                    </a:ext>
                  </a:extLst>
                </p:cNvPr>
                <p:cNvSpPr/>
                <p:nvPr userDrawn="1"/>
              </p:nvSpPr>
              <p:spPr>
                <a:xfrm>
                  <a:off x="12574450" y="6111529"/>
                  <a:ext cx="46293" cy="126577"/>
                </a:xfrm>
                <a:prstGeom prst="rect">
                  <a:avLst/>
                </a:prstGeom>
                <a:solidFill>
                  <a:srgbClr val="4D82B8"/>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44546A"/>
                    </a:solidFill>
                    <a:effectLst/>
                    <a:uLnTx/>
                    <a:uFillTx/>
                    <a:latin typeface="Open Sans"/>
                    <a:ea typeface="+mn-ea"/>
                    <a:cs typeface="+mn-cs"/>
                  </a:endParaRPr>
                </a:p>
              </p:txBody>
            </p:sp>
            <p:sp>
              <p:nvSpPr>
                <p:cNvPr id="79" name="Rechthoek 78">
                  <a:extLst>
                    <a:ext uri="{FF2B5EF4-FFF2-40B4-BE49-F238E27FC236}">
                      <a16:creationId xmlns:a16="http://schemas.microsoft.com/office/drawing/2014/main" id="{153F3DF2-3797-44BC-BBD3-3132ECEB8EDC}"/>
                    </a:ext>
                  </a:extLst>
                </p:cNvPr>
                <p:cNvSpPr/>
                <p:nvPr userDrawn="1"/>
              </p:nvSpPr>
              <p:spPr>
                <a:xfrm>
                  <a:off x="12635427" y="6053892"/>
                  <a:ext cx="46293" cy="184215"/>
                </a:xfrm>
                <a:prstGeom prst="rect">
                  <a:avLst/>
                </a:prstGeom>
                <a:solidFill>
                  <a:srgbClr val="EDC87E"/>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44546A"/>
                    </a:solidFill>
                    <a:effectLst/>
                    <a:uLnTx/>
                    <a:uFillTx/>
                    <a:latin typeface="Open Sans"/>
                    <a:ea typeface="+mn-ea"/>
                    <a:cs typeface="+mn-cs"/>
                  </a:endParaRPr>
                </a:p>
              </p:txBody>
            </p:sp>
            <p:sp>
              <p:nvSpPr>
                <p:cNvPr id="80" name="Rechthoek 79">
                  <a:extLst>
                    <a:ext uri="{FF2B5EF4-FFF2-40B4-BE49-F238E27FC236}">
                      <a16:creationId xmlns:a16="http://schemas.microsoft.com/office/drawing/2014/main" id="{71B4C200-EB73-4F1F-95E6-CCB848434C8A}"/>
                    </a:ext>
                  </a:extLst>
                </p:cNvPr>
                <p:cNvSpPr/>
                <p:nvPr userDrawn="1"/>
              </p:nvSpPr>
              <p:spPr>
                <a:xfrm>
                  <a:off x="12697389" y="6094907"/>
                  <a:ext cx="46293" cy="143200"/>
                </a:xfrm>
                <a:prstGeom prst="rect">
                  <a:avLst/>
                </a:prstGeom>
                <a:solidFill>
                  <a:srgbClr val="808080"/>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44546A"/>
                    </a:solidFill>
                    <a:effectLst/>
                    <a:uLnTx/>
                    <a:uFillTx/>
                    <a:latin typeface="Open Sans"/>
                    <a:ea typeface="+mn-ea"/>
                    <a:cs typeface="+mn-cs"/>
                  </a:endParaRPr>
                </a:p>
              </p:txBody>
            </p:sp>
          </p:grpSp>
          <p:grpSp>
            <p:nvGrpSpPr>
              <p:cNvPr id="56" name="Groep 55">
                <a:extLst>
                  <a:ext uri="{FF2B5EF4-FFF2-40B4-BE49-F238E27FC236}">
                    <a16:creationId xmlns:a16="http://schemas.microsoft.com/office/drawing/2014/main" id="{6FD38183-2EBE-4696-B2C2-075E26A25C90}"/>
                  </a:ext>
                </a:extLst>
              </p:cNvPr>
              <p:cNvGrpSpPr/>
              <p:nvPr userDrawn="1"/>
            </p:nvGrpSpPr>
            <p:grpSpPr>
              <a:xfrm>
                <a:off x="12831198" y="4748585"/>
                <a:ext cx="184916" cy="120210"/>
                <a:chOff x="8815516" y="1076284"/>
                <a:chExt cx="503174" cy="327105"/>
              </a:xfrm>
            </p:grpSpPr>
            <p:sp>
              <p:nvSpPr>
                <p:cNvPr id="57" name="Rechthoek 56">
                  <a:extLst>
                    <a:ext uri="{FF2B5EF4-FFF2-40B4-BE49-F238E27FC236}">
                      <a16:creationId xmlns:a16="http://schemas.microsoft.com/office/drawing/2014/main" id="{0BF28928-2A1E-4798-9D93-101CACAC3F1C}"/>
                    </a:ext>
                  </a:extLst>
                </p:cNvPr>
                <p:cNvSpPr/>
                <p:nvPr userDrawn="1"/>
              </p:nvSpPr>
              <p:spPr>
                <a:xfrm>
                  <a:off x="8815516" y="1133167"/>
                  <a:ext cx="372729" cy="235975"/>
                </a:xfrm>
                <a:prstGeom prst="rect">
                  <a:avLst/>
                </a:prstGeom>
                <a:solidFill>
                  <a:sysClr val="window" lastClr="FFFFFF"/>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grpSp>
              <p:nvGrpSpPr>
                <p:cNvPr id="58" name="Groep 57">
                  <a:extLst>
                    <a:ext uri="{FF2B5EF4-FFF2-40B4-BE49-F238E27FC236}">
                      <a16:creationId xmlns:a16="http://schemas.microsoft.com/office/drawing/2014/main" id="{C64A639C-A38E-4AB4-BE6F-0300BC10CAF2}"/>
                    </a:ext>
                  </a:extLst>
                </p:cNvPr>
                <p:cNvGrpSpPr/>
                <p:nvPr userDrawn="1"/>
              </p:nvGrpSpPr>
              <p:grpSpPr>
                <a:xfrm>
                  <a:off x="8815517" y="1076284"/>
                  <a:ext cx="503173" cy="327105"/>
                  <a:chOff x="1351248" y="-683635"/>
                  <a:chExt cx="503173" cy="327105"/>
                </a:xfrm>
              </p:grpSpPr>
              <p:grpSp>
                <p:nvGrpSpPr>
                  <p:cNvPr id="59" name="Groep 58">
                    <a:extLst>
                      <a:ext uri="{FF2B5EF4-FFF2-40B4-BE49-F238E27FC236}">
                        <a16:creationId xmlns:a16="http://schemas.microsoft.com/office/drawing/2014/main" id="{86F66A60-D5D4-4D7B-BE75-8667A09D576F}"/>
                      </a:ext>
                    </a:extLst>
                  </p:cNvPr>
                  <p:cNvGrpSpPr/>
                  <p:nvPr userDrawn="1"/>
                </p:nvGrpSpPr>
                <p:grpSpPr>
                  <a:xfrm>
                    <a:off x="1351248" y="-683635"/>
                    <a:ext cx="375186" cy="293652"/>
                    <a:chOff x="1094874" y="-884923"/>
                    <a:chExt cx="884668" cy="692417"/>
                  </a:xfrm>
                </p:grpSpPr>
                <p:sp>
                  <p:nvSpPr>
                    <p:cNvPr id="64" name="Rechthoek 63">
                      <a:extLst>
                        <a:ext uri="{FF2B5EF4-FFF2-40B4-BE49-F238E27FC236}">
                          <a16:creationId xmlns:a16="http://schemas.microsoft.com/office/drawing/2014/main" id="{6AEA9256-1A92-4332-9F05-B4AF50F44B02}"/>
                        </a:ext>
                      </a:extLst>
                    </p:cNvPr>
                    <p:cNvSpPr/>
                    <p:nvPr userDrawn="1"/>
                  </p:nvSpPr>
                  <p:spPr>
                    <a:xfrm>
                      <a:off x="1094874" y="-884923"/>
                      <a:ext cx="878304" cy="145579"/>
                    </a:xfrm>
                    <a:prstGeom prst="rect">
                      <a:avLst/>
                    </a:prstGeom>
                    <a:solidFill>
                      <a:srgbClr val="818181"/>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grpSp>
                  <p:nvGrpSpPr>
                    <p:cNvPr id="65" name="Groep 64">
                      <a:extLst>
                        <a:ext uri="{FF2B5EF4-FFF2-40B4-BE49-F238E27FC236}">
                          <a16:creationId xmlns:a16="http://schemas.microsoft.com/office/drawing/2014/main" id="{D73FC0C0-75CF-43F6-A0DA-E0F5068BD436}"/>
                        </a:ext>
                      </a:extLst>
                    </p:cNvPr>
                    <p:cNvGrpSpPr/>
                    <p:nvPr userDrawn="1"/>
                  </p:nvGrpSpPr>
                  <p:grpSpPr>
                    <a:xfrm>
                      <a:off x="1094874" y="-878306"/>
                      <a:ext cx="867364" cy="685800"/>
                      <a:chOff x="1094874" y="-878306"/>
                      <a:chExt cx="867364" cy="613611"/>
                    </a:xfrm>
                  </p:grpSpPr>
                  <p:cxnSp>
                    <p:nvCxnSpPr>
                      <p:cNvPr id="71" name="Rechte verbindingslijn 70">
                        <a:extLst>
                          <a:ext uri="{FF2B5EF4-FFF2-40B4-BE49-F238E27FC236}">
                            <a16:creationId xmlns:a16="http://schemas.microsoft.com/office/drawing/2014/main" id="{ED7D5703-EB26-4D95-89F8-721C878C9B8C}"/>
                          </a:ext>
                        </a:extLst>
                      </p:cNvPr>
                      <p:cNvCxnSpPr>
                        <a:cxnSpLocks/>
                      </p:cNvCxnSpPr>
                      <p:nvPr userDrawn="1"/>
                    </p:nvCxnSpPr>
                    <p:spPr>
                      <a:xfrm>
                        <a:off x="1094874" y="-878305"/>
                        <a:ext cx="0" cy="613610"/>
                      </a:xfrm>
                      <a:prstGeom prst="line">
                        <a:avLst/>
                      </a:prstGeom>
                      <a:noFill/>
                      <a:ln w="9525" cap="flat" cmpd="sng" algn="ctr">
                        <a:solidFill>
                          <a:srgbClr val="818181"/>
                        </a:solidFill>
                        <a:prstDash val="solid"/>
                      </a:ln>
                      <a:effectLst/>
                    </p:spPr>
                  </p:cxnSp>
                  <p:cxnSp>
                    <p:nvCxnSpPr>
                      <p:cNvPr id="72" name="Rechte verbindingslijn 71">
                        <a:extLst>
                          <a:ext uri="{FF2B5EF4-FFF2-40B4-BE49-F238E27FC236}">
                            <a16:creationId xmlns:a16="http://schemas.microsoft.com/office/drawing/2014/main" id="{660C9ED0-01BE-435A-BBE7-B2808F6A027B}"/>
                          </a:ext>
                        </a:extLst>
                      </p:cNvPr>
                      <p:cNvCxnSpPr>
                        <a:cxnSpLocks/>
                      </p:cNvCxnSpPr>
                      <p:nvPr userDrawn="1"/>
                    </p:nvCxnSpPr>
                    <p:spPr>
                      <a:xfrm>
                        <a:off x="1962238" y="-878306"/>
                        <a:ext cx="0" cy="613611"/>
                      </a:xfrm>
                      <a:prstGeom prst="line">
                        <a:avLst/>
                      </a:prstGeom>
                      <a:noFill/>
                      <a:ln w="9525" cap="flat" cmpd="sng" algn="ctr">
                        <a:solidFill>
                          <a:srgbClr val="818181"/>
                        </a:solidFill>
                        <a:prstDash val="solid"/>
                      </a:ln>
                      <a:effectLst/>
                    </p:spPr>
                  </p:cxnSp>
                  <p:grpSp>
                    <p:nvGrpSpPr>
                      <p:cNvPr id="73" name="Groep 72">
                        <a:extLst>
                          <a:ext uri="{FF2B5EF4-FFF2-40B4-BE49-F238E27FC236}">
                            <a16:creationId xmlns:a16="http://schemas.microsoft.com/office/drawing/2014/main" id="{8E833EEA-B6D5-4DE6-87F9-45C1D5C6FD3B}"/>
                          </a:ext>
                        </a:extLst>
                      </p:cNvPr>
                      <p:cNvGrpSpPr/>
                      <p:nvPr userDrawn="1"/>
                    </p:nvGrpSpPr>
                    <p:grpSpPr>
                      <a:xfrm>
                        <a:off x="1270535" y="-878306"/>
                        <a:ext cx="526983" cy="613611"/>
                        <a:chOff x="1270535" y="-745959"/>
                        <a:chExt cx="526983" cy="481264"/>
                      </a:xfrm>
                    </p:grpSpPr>
                    <p:cxnSp>
                      <p:nvCxnSpPr>
                        <p:cNvPr id="74" name="Rechte verbindingslijn 73">
                          <a:extLst>
                            <a:ext uri="{FF2B5EF4-FFF2-40B4-BE49-F238E27FC236}">
                              <a16:creationId xmlns:a16="http://schemas.microsoft.com/office/drawing/2014/main" id="{52ABA041-5C84-41B0-B1BC-A067952CC734}"/>
                            </a:ext>
                          </a:extLst>
                        </p:cNvPr>
                        <p:cNvCxnSpPr>
                          <a:cxnSpLocks/>
                        </p:cNvCxnSpPr>
                        <p:nvPr userDrawn="1"/>
                      </p:nvCxnSpPr>
                      <p:spPr>
                        <a:xfrm>
                          <a:off x="1446196" y="-745959"/>
                          <a:ext cx="0" cy="481264"/>
                        </a:xfrm>
                        <a:prstGeom prst="line">
                          <a:avLst/>
                        </a:prstGeom>
                        <a:noFill/>
                        <a:ln w="6350" cap="flat" cmpd="sng" algn="ctr">
                          <a:solidFill>
                            <a:srgbClr val="818181"/>
                          </a:solidFill>
                          <a:prstDash val="solid"/>
                        </a:ln>
                        <a:effectLst/>
                      </p:spPr>
                    </p:cxnSp>
                    <p:cxnSp>
                      <p:nvCxnSpPr>
                        <p:cNvPr id="75" name="Rechte verbindingslijn 74">
                          <a:extLst>
                            <a:ext uri="{FF2B5EF4-FFF2-40B4-BE49-F238E27FC236}">
                              <a16:creationId xmlns:a16="http://schemas.microsoft.com/office/drawing/2014/main" id="{6061844B-13EA-4433-B143-E562EA2BE7B5}"/>
                            </a:ext>
                          </a:extLst>
                        </p:cNvPr>
                        <p:cNvCxnSpPr>
                          <a:cxnSpLocks/>
                        </p:cNvCxnSpPr>
                        <p:nvPr userDrawn="1"/>
                      </p:nvCxnSpPr>
                      <p:spPr>
                        <a:xfrm>
                          <a:off x="1270535" y="-745959"/>
                          <a:ext cx="0" cy="481264"/>
                        </a:xfrm>
                        <a:prstGeom prst="line">
                          <a:avLst/>
                        </a:prstGeom>
                        <a:noFill/>
                        <a:ln w="6350" cap="flat" cmpd="sng" algn="ctr">
                          <a:solidFill>
                            <a:srgbClr val="818181"/>
                          </a:solidFill>
                          <a:prstDash val="solid"/>
                        </a:ln>
                        <a:effectLst/>
                      </p:spPr>
                    </p:cxnSp>
                    <p:cxnSp>
                      <p:nvCxnSpPr>
                        <p:cNvPr id="76" name="Rechte verbindingslijn 75">
                          <a:extLst>
                            <a:ext uri="{FF2B5EF4-FFF2-40B4-BE49-F238E27FC236}">
                              <a16:creationId xmlns:a16="http://schemas.microsoft.com/office/drawing/2014/main" id="{4E917BF1-969A-4B72-BFAC-72A951A5F20A}"/>
                            </a:ext>
                          </a:extLst>
                        </p:cNvPr>
                        <p:cNvCxnSpPr>
                          <a:cxnSpLocks/>
                        </p:cNvCxnSpPr>
                        <p:nvPr userDrawn="1"/>
                      </p:nvCxnSpPr>
                      <p:spPr>
                        <a:xfrm>
                          <a:off x="1621857" y="-745959"/>
                          <a:ext cx="0" cy="481264"/>
                        </a:xfrm>
                        <a:prstGeom prst="line">
                          <a:avLst/>
                        </a:prstGeom>
                        <a:noFill/>
                        <a:ln w="6350" cap="flat" cmpd="sng" algn="ctr">
                          <a:solidFill>
                            <a:srgbClr val="818181"/>
                          </a:solidFill>
                          <a:prstDash val="solid"/>
                        </a:ln>
                        <a:effectLst/>
                      </p:spPr>
                    </p:cxnSp>
                    <p:cxnSp>
                      <p:nvCxnSpPr>
                        <p:cNvPr id="77" name="Rechte verbindingslijn 76">
                          <a:extLst>
                            <a:ext uri="{FF2B5EF4-FFF2-40B4-BE49-F238E27FC236}">
                              <a16:creationId xmlns:a16="http://schemas.microsoft.com/office/drawing/2014/main" id="{30138CA4-EB5B-4EBD-A978-3A0CEDE0AE3F}"/>
                            </a:ext>
                          </a:extLst>
                        </p:cNvPr>
                        <p:cNvCxnSpPr>
                          <a:cxnSpLocks/>
                        </p:cNvCxnSpPr>
                        <p:nvPr userDrawn="1"/>
                      </p:nvCxnSpPr>
                      <p:spPr>
                        <a:xfrm>
                          <a:off x="1797518" y="-745959"/>
                          <a:ext cx="0" cy="481264"/>
                        </a:xfrm>
                        <a:prstGeom prst="line">
                          <a:avLst/>
                        </a:prstGeom>
                        <a:noFill/>
                        <a:ln w="6350" cap="flat" cmpd="sng" algn="ctr">
                          <a:solidFill>
                            <a:srgbClr val="818181"/>
                          </a:solidFill>
                          <a:prstDash val="solid"/>
                        </a:ln>
                        <a:effectLst/>
                      </p:spPr>
                    </p:cxnSp>
                  </p:grpSp>
                </p:grpSp>
                <p:cxnSp>
                  <p:nvCxnSpPr>
                    <p:cNvPr id="66" name="Rechte verbindingslijn 65">
                      <a:extLst>
                        <a:ext uri="{FF2B5EF4-FFF2-40B4-BE49-F238E27FC236}">
                          <a16:creationId xmlns:a16="http://schemas.microsoft.com/office/drawing/2014/main" id="{D0A233F1-F536-4F6F-B8B8-31FF57F4B7F0}"/>
                        </a:ext>
                      </a:extLst>
                    </p:cNvPr>
                    <p:cNvCxnSpPr>
                      <a:cxnSpLocks/>
                    </p:cNvCxnSpPr>
                    <p:nvPr userDrawn="1"/>
                  </p:nvCxnSpPr>
                  <p:spPr>
                    <a:xfrm flipH="1">
                      <a:off x="1098555" y="-192506"/>
                      <a:ext cx="880987" cy="0"/>
                    </a:xfrm>
                    <a:prstGeom prst="line">
                      <a:avLst/>
                    </a:prstGeom>
                    <a:noFill/>
                    <a:ln w="9525" cap="flat" cmpd="sng" algn="ctr">
                      <a:solidFill>
                        <a:srgbClr val="818181"/>
                      </a:solidFill>
                      <a:prstDash val="solid"/>
                    </a:ln>
                    <a:effectLst/>
                  </p:spPr>
                </p:cxnSp>
                <p:grpSp>
                  <p:nvGrpSpPr>
                    <p:cNvPr id="67" name="Groep 66">
                      <a:extLst>
                        <a:ext uri="{FF2B5EF4-FFF2-40B4-BE49-F238E27FC236}">
                          <a16:creationId xmlns:a16="http://schemas.microsoft.com/office/drawing/2014/main" id="{633E802C-B178-4A22-9AFD-80947A49A3CB}"/>
                        </a:ext>
                      </a:extLst>
                    </p:cNvPr>
                    <p:cNvGrpSpPr/>
                    <p:nvPr userDrawn="1"/>
                  </p:nvGrpSpPr>
                  <p:grpSpPr>
                    <a:xfrm>
                      <a:off x="1094874" y="-607596"/>
                      <a:ext cx="878306" cy="276726"/>
                      <a:chOff x="1106905" y="-607596"/>
                      <a:chExt cx="878307" cy="276726"/>
                    </a:xfrm>
                  </p:grpSpPr>
                  <p:cxnSp>
                    <p:nvCxnSpPr>
                      <p:cNvPr id="68" name="Rechte verbindingslijn 67">
                        <a:extLst>
                          <a:ext uri="{FF2B5EF4-FFF2-40B4-BE49-F238E27FC236}">
                            <a16:creationId xmlns:a16="http://schemas.microsoft.com/office/drawing/2014/main" id="{82E0727F-3DE7-4890-BD91-2B85CBFAFC0F}"/>
                          </a:ext>
                        </a:extLst>
                      </p:cNvPr>
                      <p:cNvCxnSpPr>
                        <a:cxnSpLocks/>
                      </p:cNvCxnSpPr>
                      <p:nvPr userDrawn="1"/>
                    </p:nvCxnSpPr>
                    <p:spPr>
                      <a:xfrm flipH="1">
                        <a:off x="1106905" y="-330870"/>
                        <a:ext cx="878307" cy="0"/>
                      </a:xfrm>
                      <a:prstGeom prst="line">
                        <a:avLst/>
                      </a:prstGeom>
                      <a:noFill/>
                      <a:ln w="6350" cap="flat" cmpd="sng" algn="ctr">
                        <a:solidFill>
                          <a:srgbClr val="818181"/>
                        </a:solidFill>
                        <a:prstDash val="solid"/>
                      </a:ln>
                      <a:effectLst/>
                    </p:spPr>
                  </p:cxnSp>
                  <p:cxnSp>
                    <p:nvCxnSpPr>
                      <p:cNvPr id="69" name="Rechte verbindingslijn 68">
                        <a:extLst>
                          <a:ext uri="{FF2B5EF4-FFF2-40B4-BE49-F238E27FC236}">
                            <a16:creationId xmlns:a16="http://schemas.microsoft.com/office/drawing/2014/main" id="{454B1365-69D8-48E9-87A4-1D837B66FD96}"/>
                          </a:ext>
                        </a:extLst>
                      </p:cNvPr>
                      <p:cNvCxnSpPr>
                        <a:cxnSpLocks/>
                      </p:cNvCxnSpPr>
                      <p:nvPr userDrawn="1"/>
                    </p:nvCxnSpPr>
                    <p:spPr>
                      <a:xfrm flipH="1">
                        <a:off x="1106905" y="-469233"/>
                        <a:ext cx="878307" cy="0"/>
                      </a:xfrm>
                      <a:prstGeom prst="line">
                        <a:avLst/>
                      </a:prstGeom>
                      <a:noFill/>
                      <a:ln w="6350" cap="flat" cmpd="sng" algn="ctr">
                        <a:solidFill>
                          <a:srgbClr val="818181"/>
                        </a:solidFill>
                        <a:prstDash val="solid"/>
                      </a:ln>
                      <a:effectLst/>
                    </p:spPr>
                  </p:cxnSp>
                  <p:cxnSp>
                    <p:nvCxnSpPr>
                      <p:cNvPr id="70" name="Rechte verbindingslijn 69">
                        <a:extLst>
                          <a:ext uri="{FF2B5EF4-FFF2-40B4-BE49-F238E27FC236}">
                            <a16:creationId xmlns:a16="http://schemas.microsoft.com/office/drawing/2014/main" id="{68D49817-F9F3-4FA8-9CFB-FDC4638D5625}"/>
                          </a:ext>
                        </a:extLst>
                      </p:cNvPr>
                      <p:cNvCxnSpPr>
                        <a:cxnSpLocks/>
                      </p:cNvCxnSpPr>
                      <p:nvPr userDrawn="1"/>
                    </p:nvCxnSpPr>
                    <p:spPr>
                      <a:xfrm flipH="1">
                        <a:off x="1106905" y="-607596"/>
                        <a:ext cx="878307" cy="0"/>
                      </a:xfrm>
                      <a:prstGeom prst="line">
                        <a:avLst/>
                      </a:prstGeom>
                      <a:noFill/>
                      <a:ln w="6350" cap="flat" cmpd="sng" algn="ctr">
                        <a:solidFill>
                          <a:srgbClr val="818181"/>
                        </a:solidFill>
                        <a:prstDash val="solid"/>
                      </a:ln>
                      <a:effectLst/>
                    </p:spPr>
                  </p:cxnSp>
                </p:grpSp>
              </p:grpSp>
              <p:grpSp>
                <p:nvGrpSpPr>
                  <p:cNvPr id="60" name="Groep 59">
                    <a:extLst>
                      <a:ext uri="{FF2B5EF4-FFF2-40B4-BE49-F238E27FC236}">
                        <a16:creationId xmlns:a16="http://schemas.microsoft.com/office/drawing/2014/main" id="{9B8B0BA3-39D0-4C32-A7F3-D8BBA296EE35}"/>
                      </a:ext>
                    </a:extLst>
                  </p:cNvPr>
                  <p:cNvGrpSpPr/>
                  <p:nvPr userDrawn="1"/>
                </p:nvGrpSpPr>
                <p:grpSpPr>
                  <a:xfrm rot="2700000">
                    <a:off x="1605871" y="-605080"/>
                    <a:ext cx="90079" cy="407021"/>
                    <a:chOff x="3130062" y="-817193"/>
                    <a:chExt cx="131884" cy="595920"/>
                  </a:xfrm>
                  <a:solidFill>
                    <a:srgbClr val="3399FF"/>
                  </a:solidFill>
                </p:grpSpPr>
                <p:sp>
                  <p:nvSpPr>
                    <p:cNvPr id="61" name="Rechthoek 60">
                      <a:extLst>
                        <a:ext uri="{FF2B5EF4-FFF2-40B4-BE49-F238E27FC236}">
                          <a16:creationId xmlns:a16="http://schemas.microsoft.com/office/drawing/2014/main" id="{4DAA8F77-EEAD-40BC-912F-4EB865029AC6}"/>
                        </a:ext>
                      </a:extLst>
                    </p:cNvPr>
                    <p:cNvSpPr/>
                    <p:nvPr userDrawn="1"/>
                  </p:nvSpPr>
                  <p:spPr>
                    <a:xfrm>
                      <a:off x="3130062" y="-705979"/>
                      <a:ext cx="131884" cy="281354"/>
                    </a:xfrm>
                    <a:prstGeom prst="rect">
                      <a:avLst/>
                    </a:prstGeom>
                    <a:solidFill>
                      <a:srgbClr val="4D82B8"/>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sp>
                  <p:nvSpPr>
                    <p:cNvPr id="62" name="Rechthoek: afgeronde bovenhoeken 61">
                      <a:extLst>
                        <a:ext uri="{FF2B5EF4-FFF2-40B4-BE49-F238E27FC236}">
                          <a16:creationId xmlns:a16="http://schemas.microsoft.com/office/drawing/2014/main" id="{E2AFD861-5B56-4FA3-8401-306EF13E9DB4}"/>
                        </a:ext>
                      </a:extLst>
                    </p:cNvPr>
                    <p:cNvSpPr/>
                    <p:nvPr userDrawn="1"/>
                  </p:nvSpPr>
                  <p:spPr>
                    <a:xfrm>
                      <a:off x="3130063" y="-817193"/>
                      <a:ext cx="131883" cy="87615"/>
                    </a:xfrm>
                    <a:prstGeom prst="round2SameRect">
                      <a:avLst>
                        <a:gd name="adj1" fmla="val 50000"/>
                        <a:gd name="adj2" fmla="val 0"/>
                      </a:avLst>
                    </a:prstGeom>
                    <a:solidFill>
                      <a:srgbClr val="4D82B8"/>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sp>
                  <p:nvSpPr>
                    <p:cNvPr id="63" name="Gelijkbenige driehoek 62">
                      <a:extLst>
                        <a:ext uri="{FF2B5EF4-FFF2-40B4-BE49-F238E27FC236}">
                          <a16:creationId xmlns:a16="http://schemas.microsoft.com/office/drawing/2014/main" id="{4F58F5F8-A3D5-4353-A278-A3F02924A00F}"/>
                        </a:ext>
                      </a:extLst>
                    </p:cNvPr>
                    <p:cNvSpPr/>
                    <p:nvPr userDrawn="1"/>
                  </p:nvSpPr>
                  <p:spPr>
                    <a:xfrm rot="10800000">
                      <a:off x="3130062" y="-401026"/>
                      <a:ext cx="131884" cy="179753"/>
                    </a:xfrm>
                    <a:prstGeom prst="triangle">
                      <a:avLst/>
                    </a:prstGeom>
                    <a:solidFill>
                      <a:srgbClr val="4D82B8"/>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grpSp>
            </p:grpSp>
          </p:grpSp>
        </p:grpSp>
      </p:grpSp>
      <p:grpSp>
        <p:nvGrpSpPr>
          <p:cNvPr id="84" name="Instruction">
            <a:extLst>
              <a:ext uri="{FF2B5EF4-FFF2-40B4-BE49-F238E27FC236}">
                <a16:creationId xmlns:a16="http://schemas.microsoft.com/office/drawing/2014/main" id="{DE03E373-7536-4E0B-A320-3D3C006AC7AB}"/>
              </a:ext>
            </a:extLst>
          </p:cNvPr>
          <p:cNvGrpSpPr/>
          <p:nvPr userDrawn="1"/>
        </p:nvGrpSpPr>
        <p:grpSpPr>
          <a:xfrm>
            <a:off x="12391601" y="0"/>
            <a:ext cx="3183677" cy="2499789"/>
            <a:chOff x="12391601" y="0"/>
            <a:chExt cx="3183677" cy="2499789"/>
          </a:xfrm>
        </p:grpSpPr>
        <p:sp>
          <p:nvSpPr>
            <p:cNvPr id="85" name="Rechthoek 84">
              <a:extLst>
                <a:ext uri="{FF2B5EF4-FFF2-40B4-BE49-F238E27FC236}">
                  <a16:creationId xmlns:a16="http://schemas.microsoft.com/office/drawing/2014/main" id="{649263B8-801D-416B-8F67-07FBC72A902A}"/>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chart</a:t>
              </a:r>
            </a:p>
          </p:txBody>
        </p:sp>
        <p:sp>
          <p:nvSpPr>
            <p:cNvPr id="86" name="Ovaal 85">
              <a:extLst>
                <a:ext uri="{FF2B5EF4-FFF2-40B4-BE49-F238E27FC236}">
                  <a16:creationId xmlns:a16="http://schemas.microsoft.com/office/drawing/2014/main" id="{9381E225-4D69-4ACF-9106-C2E19FB58097}"/>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87" name="Rechte verbindingslijn 86">
              <a:extLst>
                <a:ext uri="{FF2B5EF4-FFF2-40B4-BE49-F238E27FC236}">
                  <a16:creationId xmlns:a16="http://schemas.microsoft.com/office/drawing/2014/main" id="{E4037219-4301-41E4-8578-5775FAEC7F7B}"/>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88" name="Rechte verbindingslijn 87">
              <a:extLst>
                <a:ext uri="{FF2B5EF4-FFF2-40B4-BE49-F238E27FC236}">
                  <a16:creationId xmlns:a16="http://schemas.microsoft.com/office/drawing/2014/main" id="{59312909-A6AC-46E3-A746-BDE8CD25344A}"/>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89" name="Rechthoek 88">
              <a:extLst>
                <a:ext uri="{FF2B5EF4-FFF2-40B4-BE49-F238E27FC236}">
                  <a16:creationId xmlns:a16="http://schemas.microsoft.com/office/drawing/2014/main" id="{EB423922-DE5A-40C3-A5BF-AB92066C99F6}"/>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If necessary, delete the existing chart by hitting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Click on the pictogram to insert a new chart. </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sp>
          <p:nvSpPr>
            <p:cNvPr id="90" name="Ovaal 89">
              <a:extLst>
                <a:ext uri="{FF2B5EF4-FFF2-40B4-BE49-F238E27FC236}">
                  <a16:creationId xmlns:a16="http://schemas.microsoft.com/office/drawing/2014/main" id="{10D84966-2BE6-4A97-8517-06BF0B5DFFE5}"/>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91" name="Rechthoek 90">
              <a:extLst>
                <a:ext uri="{FF2B5EF4-FFF2-40B4-BE49-F238E27FC236}">
                  <a16:creationId xmlns:a16="http://schemas.microsoft.com/office/drawing/2014/main" id="{CA9E26D8-58B1-4EC2-842A-9CF4084DEF80}"/>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Select the preferred chart</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grpSp>
          <p:nvGrpSpPr>
            <p:cNvPr id="92" name="Groep 91">
              <a:extLst>
                <a:ext uri="{FF2B5EF4-FFF2-40B4-BE49-F238E27FC236}">
                  <a16:creationId xmlns:a16="http://schemas.microsoft.com/office/drawing/2014/main" id="{A4A8E65B-10A2-47F3-A564-8B56844EA32D}"/>
                </a:ext>
              </a:extLst>
            </p:cNvPr>
            <p:cNvGrpSpPr/>
            <p:nvPr userDrawn="1"/>
          </p:nvGrpSpPr>
          <p:grpSpPr>
            <a:xfrm>
              <a:off x="12757282" y="2184550"/>
              <a:ext cx="825500" cy="209550"/>
              <a:chOff x="13504624" y="2482850"/>
              <a:chExt cx="825500" cy="209550"/>
            </a:xfrm>
          </p:grpSpPr>
          <p:sp>
            <p:nvSpPr>
              <p:cNvPr id="98" name="Rechthoek 97">
                <a:extLst>
                  <a:ext uri="{FF2B5EF4-FFF2-40B4-BE49-F238E27FC236}">
                    <a16:creationId xmlns:a16="http://schemas.microsoft.com/office/drawing/2014/main" id="{2CC340C7-36AF-4D14-8E92-AA9DF985861F}"/>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99" name="Rechte verbindingslijn 98">
                <a:extLst>
                  <a:ext uri="{FF2B5EF4-FFF2-40B4-BE49-F238E27FC236}">
                    <a16:creationId xmlns:a16="http://schemas.microsoft.com/office/drawing/2014/main" id="{88DC8050-3DF9-4BDC-B2E5-4A98066394D5}"/>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00" name="Gelijkbenige driehoek 99">
                <a:extLst>
                  <a:ext uri="{FF2B5EF4-FFF2-40B4-BE49-F238E27FC236}">
                    <a16:creationId xmlns:a16="http://schemas.microsoft.com/office/drawing/2014/main" id="{B4618EBC-5044-4481-A6F8-02A962BEB956}"/>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cxnSp>
          <p:nvCxnSpPr>
            <p:cNvPr id="93" name="Rechte verbindingslijn 92">
              <a:extLst>
                <a:ext uri="{FF2B5EF4-FFF2-40B4-BE49-F238E27FC236}">
                  <a16:creationId xmlns:a16="http://schemas.microsoft.com/office/drawing/2014/main" id="{E05B1AB3-A9FF-463C-B8DE-AC15A3207195}"/>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94" name="Groep 93">
              <a:extLst>
                <a:ext uri="{FF2B5EF4-FFF2-40B4-BE49-F238E27FC236}">
                  <a16:creationId xmlns:a16="http://schemas.microsoft.com/office/drawing/2014/main" id="{0DBC8787-65DF-439F-90A2-ABE5EC4D12D8}"/>
                </a:ext>
              </a:extLst>
            </p:cNvPr>
            <p:cNvGrpSpPr/>
            <p:nvPr userDrawn="1"/>
          </p:nvGrpSpPr>
          <p:grpSpPr>
            <a:xfrm>
              <a:off x="12751697" y="1147804"/>
              <a:ext cx="289372" cy="314992"/>
              <a:chOff x="7322769" y="-310267"/>
              <a:chExt cx="289372" cy="314992"/>
            </a:xfrm>
          </p:grpSpPr>
          <p:sp>
            <p:nvSpPr>
              <p:cNvPr id="95" name="Rechthoek 94">
                <a:extLst>
                  <a:ext uri="{FF2B5EF4-FFF2-40B4-BE49-F238E27FC236}">
                    <a16:creationId xmlns:a16="http://schemas.microsoft.com/office/drawing/2014/main" id="{944A9C4A-8039-4ED1-879C-D05C18D968C6}"/>
                  </a:ext>
                </a:extLst>
              </p:cNvPr>
              <p:cNvSpPr/>
              <p:nvPr userDrawn="1"/>
            </p:nvSpPr>
            <p:spPr>
              <a:xfrm>
                <a:off x="7322769" y="-211712"/>
                <a:ext cx="79156" cy="216437"/>
              </a:xfrm>
              <a:prstGeom prst="rect">
                <a:avLst/>
              </a:prstGeom>
              <a:solidFill>
                <a:srgbClr val="4D82B8"/>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sp>
            <p:nvSpPr>
              <p:cNvPr id="96" name="Rechthoek 95">
                <a:extLst>
                  <a:ext uri="{FF2B5EF4-FFF2-40B4-BE49-F238E27FC236}">
                    <a16:creationId xmlns:a16="http://schemas.microsoft.com/office/drawing/2014/main" id="{7EEB0FDB-C776-4D48-AB1D-01ABCF5F3AB7}"/>
                  </a:ext>
                </a:extLst>
              </p:cNvPr>
              <p:cNvSpPr/>
              <p:nvPr userDrawn="1"/>
            </p:nvSpPr>
            <p:spPr>
              <a:xfrm>
                <a:off x="7427035" y="-310267"/>
                <a:ext cx="79156" cy="314992"/>
              </a:xfrm>
              <a:prstGeom prst="rect">
                <a:avLst/>
              </a:prstGeom>
              <a:solidFill>
                <a:srgbClr val="FFCC66"/>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sp>
            <p:nvSpPr>
              <p:cNvPr id="97" name="Rechthoek 96">
                <a:extLst>
                  <a:ext uri="{FF2B5EF4-FFF2-40B4-BE49-F238E27FC236}">
                    <a16:creationId xmlns:a16="http://schemas.microsoft.com/office/drawing/2014/main" id="{8CADBFD0-6E8D-4E42-A312-CFE444B31ED5}"/>
                  </a:ext>
                </a:extLst>
              </p:cNvPr>
              <p:cNvSpPr/>
              <p:nvPr userDrawn="1"/>
            </p:nvSpPr>
            <p:spPr>
              <a:xfrm>
                <a:off x="7532985" y="-240134"/>
                <a:ext cx="79156" cy="244859"/>
              </a:xfrm>
              <a:prstGeom prst="rect">
                <a:avLst/>
              </a:prstGeom>
              <a:solidFill>
                <a:srgbClr val="808080"/>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grpSp>
      </p:grpSp>
      <p:grpSp>
        <p:nvGrpSpPr>
          <p:cNvPr id="101" name="Groep 100">
            <a:extLst>
              <a:ext uri="{FF2B5EF4-FFF2-40B4-BE49-F238E27FC236}">
                <a16:creationId xmlns:a16="http://schemas.microsoft.com/office/drawing/2014/main" id="{92568016-38D9-49FE-A8D3-72901272634A}"/>
              </a:ext>
            </a:extLst>
          </p:cNvPr>
          <p:cNvGrpSpPr/>
          <p:nvPr userDrawn="1"/>
        </p:nvGrpSpPr>
        <p:grpSpPr>
          <a:xfrm>
            <a:off x="10226867" y="6454257"/>
            <a:ext cx="1414395" cy="316216"/>
            <a:chOff x="10226867" y="6454257"/>
            <a:chExt cx="1414395" cy="316216"/>
          </a:xfrm>
        </p:grpSpPr>
        <p:pic>
          <p:nvPicPr>
            <p:cNvPr id="102" name="Picture 2">
              <a:extLst>
                <a:ext uri="{FF2B5EF4-FFF2-40B4-BE49-F238E27FC236}">
                  <a16:creationId xmlns:a16="http://schemas.microsoft.com/office/drawing/2014/main" id="{5664A408-1FFB-433E-B76A-E9C7422057F1}"/>
                </a:ext>
              </a:extLst>
            </p:cNvPr>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cxnSp>
          <p:nvCxnSpPr>
            <p:cNvPr id="103" name="Rechte verbindingslijn 102">
              <a:extLst>
                <a:ext uri="{FF2B5EF4-FFF2-40B4-BE49-F238E27FC236}">
                  <a16:creationId xmlns:a16="http://schemas.microsoft.com/office/drawing/2014/main" id="{8DD7EAA9-418C-4D1E-A660-240E5A7CA220}"/>
                </a:ext>
              </a:extLst>
            </p:cNvPr>
            <p:cNvCxnSpPr>
              <a:cxnSpLocks/>
            </p:cNvCxnSpPr>
            <p:nvPr userDrawn="1"/>
          </p:nvCxnSpPr>
          <p:spPr>
            <a:xfrm>
              <a:off x="11118191" y="6480653"/>
              <a:ext cx="0" cy="28982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04" name="Afbeelding 103">
              <a:extLst>
                <a:ext uri="{FF2B5EF4-FFF2-40B4-BE49-F238E27FC236}">
                  <a16:creationId xmlns:a16="http://schemas.microsoft.com/office/drawing/2014/main" id="{8A352666-5B00-4247-9802-E8D8CE394542}"/>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221605" y="6454257"/>
              <a:ext cx="419657" cy="316216"/>
            </a:xfrm>
            <a:prstGeom prst="rect">
              <a:avLst/>
            </a:prstGeom>
          </p:spPr>
        </p:pic>
      </p:grpSp>
    </p:spTree>
    <p:extLst>
      <p:ext uri="{BB962C8B-B14F-4D97-AF65-F5344CB8AC3E}">
        <p14:creationId xmlns:p14="http://schemas.microsoft.com/office/powerpoint/2010/main" val="929397375"/>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250"/>
                                  </p:stCondLst>
                                  <p:childTnLst>
                                    <p:set>
                                      <p:cBhvr>
                                        <p:cTn id="6" dur="1" fill="hold">
                                          <p:stCondLst>
                                            <p:cond delay="0"/>
                                          </p:stCondLst>
                                        </p:cTn>
                                        <p:tgtEl>
                                          <p:spTgt spid="101"/>
                                        </p:tgtEl>
                                        <p:attrNameLst>
                                          <p:attrName>style.visibility</p:attrName>
                                        </p:attrNameLst>
                                      </p:cBhvr>
                                      <p:to>
                                        <p:strVal val="visible"/>
                                      </p:to>
                                    </p:set>
                                    <p:animEffect transition="in" filter="fade">
                                      <p:cBhvr>
                                        <p:cTn id="7"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 table">
    <p:spTree>
      <p:nvGrpSpPr>
        <p:cNvPr id="1" name=""/>
        <p:cNvGrpSpPr/>
        <p:nvPr/>
      </p:nvGrpSpPr>
      <p:grpSpPr>
        <a:xfrm>
          <a:off x="0" y="0"/>
          <a:ext cx="0" cy="0"/>
          <a:chOff x="0" y="0"/>
          <a:chExt cx="0" cy="0"/>
        </a:xfrm>
      </p:grpSpPr>
      <p:sp>
        <p:nvSpPr>
          <p:cNvPr id="34" name="Rechthoek 33">
            <a:extLst>
              <a:ext uri="{FF2B5EF4-FFF2-40B4-BE49-F238E27FC236}">
                <a16:creationId xmlns:a16="http://schemas.microsoft.com/office/drawing/2014/main" id="{8DA30C90-F462-41A1-B2BF-17B6BD956586}"/>
              </a:ext>
            </a:extLst>
          </p:cNvPr>
          <p:cNvSpPr/>
          <p:nvPr userDrawn="1"/>
        </p:nvSpPr>
        <p:spPr>
          <a:xfrm>
            <a:off x="6075600" y="4"/>
            <a:ext cx="6116400" cy="685799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0" name="Vrije vorm 169">
            <a:extLst>
              <a:ext uri="{FF2B5EF4-FFF2-40B4-BE49-F238E27FC236}">
                <a16:creationId xmlns:a16="http://schemas.microsoft.com/office/drawing/2014/main" id="{8FB0B60A-22E7-457B-8BBC-C1B33AA34AE8}"/>
              </a:ext>
            </a:extLst>
          </p:cNvPr>
          <p:cNvSpPr>
            <a:spLocks/>
          </p:cNvSpPr>
          <p:nvPr userDrawn="1"/>
        </p:nvSpPr>
        <p:spPr bwMode="auto">
          <a:xfrm>
            <a:off x="6690410" y="1689834"/>
            <a:ext cx="4900326" cy="4425187"/>
          </a:xfrm>
          <a:custGeom>
            <a:avLst/>
            <a:gdLst>
              <a:gd name="connsiteX0" fmla="*/ 0 w 4900326"/>
              <a:gd name="connsiteY0" fmla="*/ 0 h 5168165"/>
              <a:gd name="connsiteX1" fmla="*/ 4900326 w 4900326"/>
              <a:gd name="connsiteY1" fmla="*/ 0 h 5168165"/>
              <a:gd name="connsiteX2" fmla="*/ 4900326 w 4900326"/>
              <a:gd name="connsiteY2" fmla="*/ 5168165 h 5168165"/>
              <a:gd name="connsiteX3" fmla="*/ 4896928 w 4900326"/>
              <a:gd name="connsiteY3" fmla="*/ 5168165 h 5168165"/>
              <a:gd name="connsiteX4" fmla="*/ 4896928 w 4900326"/>
              <a:gd name="connsiteY4" fmla="*/ 3936916 h 5168165"/>
              <a:gd name="connsiteX5" fmla="*/ 4180306 w 4900326"/>
              <a:gd name="connsiteY5" fmla="*/ 3936916 h 5168165"/>
              <a:gd name="connsiteX6" fmla="*/ 4180306 w 4900326"/>
              <a:gd name="connsiteY6" fmla="*/ 3940721 h 5168165"/>
              <a:gd name="connsiteX7" fmla="*/ 4027025 w 4900326"/>
              <a:gd name="connsiteY7" fmla="*/ 3940721 h 5168165"/>
              <a:gd name="connsiteX8" fmla="*/ 1390693 w 4900326"/>
              <a:gd name="connsiteY8" fmla="*/ 3940721 h 5168165"/>
              <a:gd name="connsiteX9" fmla="*/ 875610 w 4900326"/>
              <a:gd name="connsiteY9" fmla="*/ 4046698 h 5168165"/>
              <a:gd name="connsiteX10" fmla="*/ 7112 w 4900326"/>
              <a:gd name="connsiteY10" fmla="*/ 4425187 h 5168165"/>
              <a:gd name="connsiteX11" fmla="*/ 7112 w 4900326"/>
              <a:gd name="connsiteY11" fmla="*/ 5128331 h 5168165"/>
              <a:gd name="connsiteX12" fmla="*/ 7112 w 4900326"/>
              <a:gd name="connsiteY12" fmla="*/ 5168165 h 5168165"/>
              <a:gd name="connsiteX13" fmla="*/ 0 w 4900326"/>
              <a:gd name="connsiteY13" fmla="*/ 5168165 h 5168165"/>
              <a:gd name="connsiteX0" fmla="*/ 0 w 4900326"/>
              <a:gd name="connsiteY0" fmla="*/ 0 h 5168165"/>
              <a:gd name="connsiteX1" fmla="*/ 4900326 w 4900326"/>
              <a:gd name="connsiteY1" fmla="*/ 0 h 5168165"/>
              <a:gd name="connsiteX2" fmla="*/ 4900326 w 4900326"/>
              <a:gd name="connsiteY2" fmla="*/ 5168165 h 5168165"/>
              <a:gd name="connsiteX3" fmla="*/ 4896928 w 4900326"/>
              <a:gd name="connsiteY3" fmla="*/ 5168165 h 5168165"/>
              <a:gd name="connsiteX4" fmla="*/ 4896928 w 4900326"/>
              <a:gd name="connsiteY4" fmla="*/ 3936916 h 5168165"/>
              <a:gd name="connsiteX5" fmla="*/ 4180306 w 4900326"/>
              <a:gd name="connsiteY5" fmla="*/ 3936916 h 5168165"/>
              <a:gd name="connsiteX6" fmla="*/ 4180306 w 4900326"/>
              <a:gd name="connsiteY6" fmla="*/ 3940721 h 5168165"/>
              <a:gd name="connsiteX7" fmla="*/ 4027025 w 4900326"/>
              <a:gd name="connsiteY7" fmla="*/ 3940721 h 5168165"/>
              <a:gd name="connsiteX8" fmla="*/ 1390693 w 4900326"/>
              <a:gd name="connsiteY8" fmla="*/ 3940721 h 5168165"/>
              <a:gd name="connsiteX9" fmla="*/ 875610 w 4900326"/>
              <a:gd name="connsiteY9" fmla="*/ 4046698 h 5168165"/>
              <a:gd name="connsiteX10" fmla="*/ 7112 w 4900326"/>
              <a:gd name="connsiteY10" fmla="*/ 4425187 h 5168165"/>
              <a:gd name="connsiteX11" fmla="*/ 7112 w 4900326"/>
              <a:gd name="connsiteY11" fmla="*/ 5128331 h 5168165"/>
              <a:gd name="connsiteX12" fmla="*/ 7112 w 4900326"/>
              <a:gd name="connsiteY12" fmla="*/ 5168165 h 5168165"/>
              <a:gd name="connsiteX13" fmla="*/ 0 w 4900326"/>
              <a:gd name="connsiteY13" fmla="*/ 0 h 5168165"/>
              <a:gd name="connsiteX0" fmla="*/ 0 w 4900326"/>
              <a:gd name="connsiteY0" fmla="*/ 0 h 5168165"/>
              <a:gd name="connsiteX1" fmla="*/ 4900326 w 4900326"/>
              <a:gd name="connsiteY1" fmla="*/ 0 h 5168165"/>
              <a:gd name="connsiteX2" fmla="*/ 4900326 w 4900326"/>
              <a:gd name="connsiteY2" fmla="*/ 5168165 h 5168165"/>
              <a:gd name="connsiteX3" fmla="*/ 4896928 w 4900326"/>
              <a:gd name="connsiteY3" fmla="*/ 5168165 h 5168165"/>
              <a:gd name="connsiteX4" fmla="*/ 4896928 w 4900326"/>
              <a:gd name="connsiteY4" fmla="*/ 3936916 h 5168165"/>
              <a:gd name="connsiteX5" fmla="*/ 4180306 w 4900326"/>
              <a:gd name="connsiteY5" fmla="*/ 3936916 h 5168165"/>
              <a:gd name="connsiteX6" fmla="*/ 4180306 w 4900326"/>
              <a:gd name="connsiteY6" fmla="*/ 3940721 h 5168165"/>
              <a:gd name="connsiteX7" fmla="*/ 4027025 w 4900326"/>
              <a:gd name="connsiteY7" fmla="*/ 3940721 h 5168165"/>
              <a:gd name="connsiteX8" fmla="*/ 1390693 w 4900326"/>
              <a:gd name="connsiteY8" fmla="*/ 3940721 h 5168165"/>
              <a:gd name="connsiteX9" fmla="*/ 875610 w 4900326"/>
              <a:gd name="connsiteY9" fmla="*/ 4046698 h 5168165"/>
              <a:gd name="connsiteX10" fmla="*/ 7112 w 4900326"/>
              <a:gd name="connsiteY10" fmla="*/ 4425187 h 5168165"/>
              <a:gd name="connsiteX11" fmla="*/ 7112 w 4900326"/>
              <a:gd name="connsiteY11" fmla="*/ 5128331 h 5168165"/>
              <a:gd name="connsiteX12" fmla="*/ 0 w 4900326"/>
              <a:gd name="connsiteY12" fmla="*/ 0 h 5168165"/>
              <a:gd name="connsiteX0" fmla="*/ 0 w 4900326"/>
              <a:gd name="connsiteY0" fmla="*/ 0 h 5168165"/>
              <a:gd name="connsiteX1" fmla="*/ 4900326 w 4900326"/>
              <a:gd name="connsiteY1" fmla="*/ 0 h 5168165"/>
              <a:gd name="connsiteX2" fmla="*/ 4900326 w 4900326"/>
              <a:gd name="connsiteY2" fmla="*/ 5168165 h 5168165"/>
              <a:gd name="connsiteX3" fmla="*/ 4896928 w 4900326"/>
              <a:gd name="connsiteY3" fmla="*/ 5168165 h 5168165"/>
              <a:gd name="connsiteX4" fmla="*/ 4896928 w 4900326"/>
              <a:gd name="connsiteY4" fmla="*/ 3936916 h 5168165"/>
              <a:gd name="connsiteX5" fmla="*/ 4180306 w 4900326"/>
              <a:gd name="connsiteY5" fmla="*/ 3936916 h 5168165"/>
              <a:gd name="connsiteX6" fmla="*/ 4180306 w 4900326"/>
              <a:gd name="connsiteY6" fmla="*/ 3940721 h 5168165"/>
              <a:gd name="connsiteX7" fmla="*/ 4027025 w 4900326"/>
              <a:gd name="connsiteY7" fmla="*/ 3940721 h 5168165"/>
              <a:gd name="connsiteX8" fmla="*/ 1390693 w 4900326"/>
              <a:gd name="connsiteY8" fmla="*/ 3940721 h 5168165"/>
              <a:gd name="connsiteX9" fmla="*/ 875610 w 4900326"/>
              <a:gd name="connsiteY9" fmla="*/ 4046698 h 5168165"/>
              <a:gd name="connsiteX10" fmla="*/ 7112 w 4900326"/>
              <a:gd name="connsiteY10" fmla="*/ 4425187 h 5168165"/>
              <a:gd name="connsiteX11" fmla="*/ 0 w 4900326"/>
              <a:gd name="connsiteY11" fmla="*/ 0 h 5168165"/>
              <a:gd name="connsiteX0" fmla="*/ 0 w 4900326"/>
              <a:gd name="connsiteY0" fmla="*/ 0 h 5168165"/>
              <a:gd name="connsiteX1" fmla="*/ 4900326 w 4900326"/>
              <a:gd name="connsiteY1" fmla="*/ 0 h 5168165"/>
              <a:gd name="connsiteX2" fmla="*/ 4900326 w 4900326"/>
              <a:gd name="connsiteY2" fmla="*/ 5168165 h 5168165"/>
              <a:gd name="connsiteX3" fmla="*/ 4896928 w 4900326"/>
              <a:gd name="connsiteY3" fmla="*/ 3936916 h 5168165"/>
              <a:gd name="connsiteX4" fmla="*/ 4180306 w 4900326"/>
              <a:gd name="connsiteY4" fmla="*/ 3936916 h 5168165"/>
              <a:gd name="connsiteX5" fmla="*/ 4180306 w 4900326"/>
              <a:gd name="connsiteY5" fmla="*/ 3940721 h 5168165"/>
              <a:gd name="connsiteX6" fmla="*/ 4027025 w 4900326"/>
              <a:gd name="connsiteY6" fmla="*/ 3940721 h 5168165"/>
              <a:gd name="connsiteX7" fmla="*/ 1390693 w 4900326"/>
              <a:gd name="connsiteY7" fmla="*/ 3940721 h 5168165"/>
              <a:gd name="connsiteX8" fmla="*/ 875610 w 4900326"/>
              <a:gd name="connsiteY8" fmla="*/ 4046698 h 5168165"/>
              <a:gd name="connsiteX9" fmla="*/ 7112 w 4900326"/>
              <a:gd name="connsiteY9" fmla="*/ 4425187 h 5168165"/>
              <a:gd name="connsiteX10" fmla="*/ 0 w 4900326"/>
              <a:gd name="connsiteY10" fmla="*/ 0 h 5168165"/>
              <a:gd name="connsiteX0" fmla="*/ 0 w 4900326"/>
              <a:gd name="connsiteY0" fmla="*/ 0 h 4425187"/>
              <a:gd name="connsiteX1" fmla="*/ 4900326 w 4900326"/>
              <a:gd name="connsiteY1" fmla="*/ 0 h 4425187"/>
              <a:gd name="connsiteX2" fmla="*/ 4896928 w 4900326"/>
              <a:gd name="connsiteY2" fmla="*/ 3936916 h 4425187"/>
              <a:gd name="connsiteX3" fmla="*/ 4180306 w 4900326"/>
              <a:gd name="connsiteY3" fmla="*/ 3936916 h 4425187"/>
              <a:gd name="connsiteX4" fmla="*/ 4180306 w 4900326"/>
              <a:gd name="connsiteY4" fmla="*/ 3940721 h 4425187"/>
              <a:gd name="connsiteX5" fmla="*/ 4027025 w 4900326"/>
              <a:gd name="connsiteY5" fmla="*/ 3940721 h 4425187"/>
              <a:gd name="connsiteX6" fmla="*/ 1390693 w 4900326"/>
              <a:gd name="connsiteY6" fmla="*/ 3940721 h 4425187"/>
              <a:gd name="connsiteX7" fmla="*/ 875610 w 4900326"/>
              <a:gd name="connsiteY7" fmla="*/ 4046698 h 4425187"/>
              <a:gd name="connsiteX8" fmla="*/ 7112 w 4900326"/>
              <a:gd name="connsiteY8" fmla="*/ 4425187 h 4425187"/>
              <a:gd name="connsiteX9" fmla="*/ 0 w 4900326"/>
              <a:gd name="connsiteY9" fmla="*/ 0 h 4425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00326" h="4425187">
                <a:moveTo>
                  <a:pt x="0" y="0"/>
                </a:moveTo>
                <a:lnTo>
                  <a:pt x="4900326" y="0"/>
                </a:lnTo>
                <a:cubicBezTo>
                  <a:pt x="4899193" y="1312305"/>
                  <a:pt x="4898061" y="2624611"/>
                  <a:pt x="4896928" y="3936916"/>
                </a:cubicBezTo>
                <a:lnTo>
                  <a:pt x="4180306" y="3936916"/>
                </a:lnTo>
                <a:lnTo>
                  <a:pt x="4180306" y="3940721"/>
                </a:lnTo>
                <a:lnTo>
                  <a:pt x="4027025" y="3940721"/>
                </a:lnTo>
                <a:lnTo>
                  <a:pt x="1390693" y="3940721"/>
                </a:lnTo>
                <a:cubicBezTo>
                  <a:pt x="1213986" y="3940721"/>
                  <a:pt x="1037278" y="3978570"/>
                  <a:pt x="875610" y="4046698"/>
                </a:cubicBezTo>
                <a:lnTo>
                  <a:pt x="7112" y="4425187"/>
                </a:lnTo>
                <a:cubicBezTo>
                  <a:pt x="4741" y="2950125"/>
                  <a:pt x="2371" y="1475062"/>
                  <a:pt x="0" y="0"/>
                </a:cubicBez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noProof="0"/>
          </a:p>
        </p:txBody>
      </p:sp>
      <p:sp>
        <p:nvSpPr>
          <p:cNvPr id="2" name="Titel 1">
            <a:extLst>
              <a:ext uri="{FF2B5EF4-FFF2-40B4-BE49-F238E27FC236}">
                <a16:creationId xmlns:a16="http://schemas.microsoft.com/office/drawing/2014/main" id="{544502FA-48C0-471A-B261-97E17B2C4176}"/>
              </a:ext>
            </a:extLst>
          </p:cNvPr>
          <p:cNvSpPr>
            <a:spLocks noGrp="1"/>
          </p:cNvSpPr>
          <p:nvPr>
            <p:ph type="title" hasCustomPrompt="1"/>
          </p:nvPr>
        </p:nvSpPr>
        <p:spPr>
          <a:xfrm>
            <a:off x="561474" y="838565"/>
            <a:ext cx="5264389" cy="549275"/>
          </a:xfrm>
        </p:spPr>
        <p:txBody>
          <a:bodyPr/>
          <a:lstStyle>
            <a:lvl1pPr>
              <a:defRPr/>
            </a:lvl1pPr>
          </a:lstStyle>
          <a:p>
            <a:r>
              <a:rPr lang="en-US" noProof="0" dirty="0"/>
              <a:t>Click here to insert title</a:t>
            </a:r>
          </a:p>
        </p:txBody>
      </p:sp>
      <p:sp>
        <p:nvSpPr>
          <p:cNvPr id="14" name="Tijdelijke aanduiding voor tekst 13">
            <a:extLst>
              <a:ext uri="{FF2B5EF4-FFF2-40B4-BE49-F238E27FC236}">
                <a16:creationId xmlns:a16="http://schemas.microsoft.com/office/drawing/2014/main" id="{94B20714-9F7C-4C34-848B-DD4FA0DF320F}"/>
              </a:ext>
            </a:extLst>
          </p:cNvPr>
          <p:cNvSpPr>
            <a:spLocks noGrp="1"/>
          </p:cNvSpPr>
          <p:nvPr>
            <p:ph type="body" sz="quarter" idx="10" hasCustomPrompt="1"/>
          </p:nvPr>
        </p:nvSpPr>
        <p:spPr>
          <a:xfrm>
            <a:off x="561474" y="1673225"/>
            <a:ext cx="5295359" cy="4618800"/>
          </a:xfrm>
        </p:spPr>
        <p:txBody>
          <a:bodyPr/>
          <a:lstStyle>
            <a:lvl1pPr>
              <a:defRPr sz="1800">
                <a:latin typeface="Segoe UI" panose="020B0502040204020203" pitchFamily="34" charset="0"/>
                <a:cs typeface="Segoe UI" panose="020B0502040204020203" pitchFamily="34" charset="0"/>
              </a:defRPr>
            </a:lvl1pPr>
            <a:lvl2pPr>
              <a:defRPr sz="1600">
                <a:latin typeface="Segoe UI" panose="020B0502040204020203" pitchFamily="34" charset="0"/>
                <a:cs typeface="Segoe UI" panose="020B0502040204020203" pitchFamily="34" charset="0"/>
              </a:defRPr>
            </a:lvl2pPr>
            <a:lvl3pPr>
              <a:defRPr sz="1600">
                <a:latin typeface="Segoe UI" panose="020B0502040204020203" pitchFamily="34" charset="0"/>
                <a:cs typeface="Segoe UI" panose="020B0502040204020203" pitchFamily="34" charset="0"/>
              </a:defRPr>
            </a:lvl3pPr>
            <a:lvl4pPr>
              <a:defRPr sz="1800">
                <a:latin typeface="Segoe UI" panose="020B0502040204020203" pitchFamily="34" charset="0"/>
                <a:cs typeface="Segoe UI" panose="020B0502040204020203" pitchFamily="34" charset="0"/>
              </a:defRPr>
            </a:lvl4pPr>
            <a:lvl5pPr>
              <a:defRPr sz="2000"/>
            </a:lvl5pPr>
            <a:lvl6pPr>
              <a:defRPr sz="1800">
                <a:latin typeface="Segoe UI" panose="020B0502040204020203" pitchFamily="34" charset="0"/>
                <a:cs typeface="Segoe UI" panose="020B0502040204020203" pitchFamily="34" charset="0"/>
              </a:defRPr>
            </a:lvl6pPr>
            <a:lvl7pPr>
              <a:defRPr sz="1600">
                <a:latin typeface="Segoe UI" panose="020B0502040204020203" pitchFamily="34" charset="0"/>
                <a:cs typeface="Segoe UI" panose="020B0502040204020203" pitchFamily="34" charset="0"/>
              </a:defRPr>
            </a:lvl7pPr>
            <a:lvl8pPr>
              <a:defRPr sz="1600">
                <a:latin typeface="Segoe UI" panose="020B0502040204020203" pitchFamily="34" charset="0"/>
                <a:cs typeface="Segoe UI" panose="020B0502040204020203" pitchFamily="34" charset="0"/>
              </a:defRPr>
            </a:lvl8pPr>
            <a:lvl9pPr>
              <a:defRPr sz="1800">
                <a:latin typeface="Segoe UI" panose="020B0502040204020203" pitchFamily="34" charset="0"/>
                <a:cs typeface="Segoe UI" panose="020B0502040204020203" pitchFamily="34" charset="0"/>
              </a:defRPr>
            </a:lvl9pPr>
          </a:lstStyle>
          <a:p>
            <a:pPr lvl="0"/>
            <a:r>
              <a:rPr lang="en-US" noProof="0" dirty="0"/>
              <a:t>Bullet</a:t>
            </a:r>
          </a:p>
          <a:p>
            <a:pPr lvl="1"/>
            <a:r>
              <a:rPr lang="en-US" noProof="0" dirty="0"/>
              <a:t>Sub-bullet #1</a:t>
            </a:r>
          </a:p>
          <a:p>
            <a:pPr lvl="2"/>
            <a:r>
              <a:rPr lang="en-US" noProof="0" dirty="0"/>
              <a:t>Sub-sub bullet #2</a:t>
            </a:r>
          </a:p>
          <a:p>
            <a:pPr lvl="3"/>
            <a:r>
              <a:rPr lang="en-US" noProof="0" dirty="0"/>
              <a:t>Plain text</a:t>
            </a:r>
          </a:p>
          <a:p>
            <a:pPr lvl="4"/>
            <a:r>
              <a:rPr lang="en-US" noProof="0" dirty="0"/>
              <a:t>Header</a:t>
            </a:r>
          </a:p>
          <a:p>
            <a:pPr lvl="5"/>
            <a:r>
              <a:rPr lang="en-US" noProof="0" dirty="0"/>
              <a:t>Bullet</a:t>
            </a:r>
          </a:p>
          <a:p>
            <a:pPr lvl="6"/>
            <a:r>
              <a:rPr lang="en-US" noProof="0" dirty="0"/>
              <a:t>Sub-bullet #1</a:t>
            </a:r>
          </a:p>
          <a:p>
            <a:pPr lvl="7"/>
            <a:r>
              <a:rPr lang="en-US" noProof="0" dirty="0"/>
              <a:t>Sub-bullet #2</a:t>
            </a:r>
          </a:p>
          <a:p>
            <a:pPr lvl="8"/>
            <a:r>
              <a:rPr lang="en-US" noProof="0" dirty="0"/>
              <a:t>Plain text</a:t>
            </a:r>
          </a:p>
        </p:txBody>
      </p:sp>
      <p:sp>
        <p:nvSpPr>
          <p:cNvPr id="12" name="Ondertitel 2">
            <a:extLst>
              <a:ext uri="{FF2B5EF4-FFF2-40B4-BE49-F238E27FC236}">
                <a16:creationId xmlns:a16="http://schemas.microsoft.com/office/drawing/2014/main" id="{BDE110FE-8A20-4E46-BD21-5F69DD1A5A85}"/>
              </a:ext>
            </a:extLst>
          </p:cNvPr>
          <p:cNvSpPr>
            <a:spLocks noGrp="1"/>
          </p:cNvSpPr>
          <p:nvPr>
            <p:ph type="subTitle" idx="1" hasCustomPrompt="1"/>
          </p:nvPr>
        </p:nvSpPr>
        <p:spPr>
          <a:xfrm>
            <a:off x="2529741"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5326952" y="-885712"/>
            <a:ext cx="1538151"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text + table</a:t>
            </a:r>
          </a:p>
        </p:txBody>
      </p:sp>
      <p:sp>
        <p:nvSpPr>
          <p:cNvPr id="5" name="Tijdelijke aanduiding voor tabel 4">
            <a:extLst>
              <a:ext uri="{FF2B5EF4-FFF2-40B4-BE49-F238E27FC236}">
                <a16:creationId xmlns:a16="http://schemas.microsoft.com/office/drawing/2014/main" id="{2A0D381F-CFC5-4D46-BC7B-3540C6ADF948}"/>
              </a:ext>
            </a:extLst>
          </p:cNvPr>
          <p:cNvSpPr>
            <a:spLocks noGrp="1"/>
          </p:cNvSpPr>
          <p:nvPr>
            <p:ph type="tbl" sz="quarter" idx="12" hasCustomPrompt="1"/>
          </p:nvPr>
        </p:nvSpPr>
        <p:spPr>
          <a:xfrm>
            <a:off x="6690411" y="1673057"/>
            <a:ext cx="4899600" cy="3909600"/>
          </a:xfrm>
        </p:spPr>
        <p:txBody>
          <a:bodyPr tIns="864000" rIns="0" bIns="0" anchor="ctr"/>
          <a:lstStyle>
            <a:lvl1pPr marL="0" indent="0" algn="ctr">
              <a:buFontTx/>
              <a:buNone/>
              <a:defRPr i="1"/>
            </a:lvl1pPr>
          </a:lstStyle>
          <a:p>
            <a:r>
              <a:rPr lang="en-US" noProof="0" dirty="0"/>
              <a:t>Click on the icon to insert table</a:t>
            </a:r>
          </a:p>
        </p:txBody>
      </p:sp>
      <p:grpSp>
        <p:nvGrpSpPr>
          <p:cNvPr id="63" name="Instruction">
            <a:extLst>
              <a:ext uri="{FF2B5EF4-FFF2-40B4-BE49-F238E27FC236}">
                <a16:creationId xmlns:a16="http://schemas.microsoft.com/office/drawing/2014/main" id="{1D4342B2-EB3B-414B-9E72-0D50B2D92F1F}"/>
              </a:ext>
            </a:extLst>
          </p:cNvPr>
          <p:cNvGrpSpPr/>
          <p:nvPr userDrawn="1"/>
        </p:nvGrpSpPr>
        <p:grpSpPr>
          <a:xfrm>
            <a:off x="12391602" y="0"/>
            <a:ext cx="3183678" cy="3418198"/>
            <a:chOff x="12391601" y="0"/>
            <a:chExt cx="3183678" cy="3418198"/>
          </a:xfrm>
        </p:grpSpPr>
        <p:grpSp>
          <p:nvGrpSpPr>
            <p:cNvPr id="64" name="Meer informatie">
              <a:extLst>
                <a:ext uri="{FF2B5EF4-FFF2-40B4-BE49-F238E27FC236}">
                  <a16:creationId xmlns:a16="http://schemas.microsoft.com/office/drawing/2014/main" id="{A240549E-E1E0-4A35-B4AC-DB6972D0B680}"/>
                </a:ext>
              </a:extLst>
            </p:cNvPr>
            <p:cNvGrpSpPr/>
            <p:nvPr userDrawn="1"/>
          </p:nvGrpSpPr>
          <p:grpSpPr>
            <a:xfrm>
              <a:off x="12396764" y="2622893"/>
              <a:ext cx="3178515" cy="795305"/>
              <a:chOff x="-3741486" y="3347116"/>
              <a:chExt cx="3178515" cy="795305"/>
            </a:xfrm>
          </p:grpSpPr>
          <p:sp>
            <p:nvSpPr>
              <p:cNvPr id="86" name="Freeform 101">
                <a:extLst>
                  <a:ext uri="{FF2B5EF4-FFF2-40B4-BE49-F238E27FC236}">
                    <a16:creationId xmlns:a16="http://schemas.microsoft.com/office/drawing/2014/main" id="{48195B8E-1F24-48B1-8670-F1561CB79DA5}"/>
                  </a:ext>
                </a:extLst>
              </p:cNvPr>
              <p:cNvSpPr>
                <a:spLocks noEditPoints="1"/>
              </p:cNvSpPr>
              <p:nvPr/>
            </p:nvSpPr>
            <p:spPr bwMode="auto">
              <a:xfrm>
                <a:off x="-3741486" y="3347116"/>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87" name="Rechthoek 86">
                <a:extLst>
                  <a:ext uri="{FF2B5EF4-FFF2-40B4-BE49-F238E27FC236}">
                    <a16:creationId xmlns:a16="http://schemas.microsoft.com/office/drawing/2014/main" id="{8FE0B56D-EE67-4755-B69E-F57324972BD8}"/>
                  </a:ext>
                </a:extLst>
              </p:cNvPr>
              <p:cNvSpPr/>
              <p:nvPr userDrawn="1"/>
            </p:nvSpPr>
            <p:spPr>
              <a:xfrm>
                <a:off x="-3380966" y="3419145"/>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88" name="Rechte verbindingslijn 87">
                <a:extLst>
                  <a:ext uri="{FF2B5EF4-FFF2-40B4-BE49-F238E27FC236}">
                    <a16:creationId xmlns:a16="http://schemas.microsoft.com/office/drawing/2014/main" id="{6AAD1BFA-27E8-46E2-B9D1-2A454BAD569A}"/>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65" name="Rechthoek 64">
              <a:extLst>
                <a:ext uri="{FF2B5EF4-FFF2-40B4-BE49-F238E27FC236}">
                  <a16:creationId xmlns:a16="http://schemas.microsoft.com/office/drawing/2014/main" id="{97C9FF71-EFB6-4D2C-A4BC-0EB6FFAFF96F}"/>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Insert/change table</a:t>
              </a:r>
            </a:p>
          </p:txBody>
        </p:sp>
        <p:sp>
          <p:nvSpPr>
            <p:cNvPr id="66" name="Ovaal 65">
              <a:extLst>
                <a:ext uri="{FF2B5EF4-FFF2-40B4-BE49-F238E27FC236}">
                  <a16:creationId xmlns:a16="http://schemas.microsoft.com/office/drawing/2014/main" id="{512A24C7-83BB-415A-98CE-4B076538515B}"/>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67" name="Rechte verbindingslijn 66">
              <a:extLst>
                <a:ext uri="{FF2B5EF4-FFF2-40B4-BE49-F238E27FC236}">
                  <a16:creationId xmlns:a16="http://schemas.microsoft.com/office/drawing/2014/main" id="{09512652-1474-4C7B-A4E8-ACDCF925DC78}"/>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68" name="Rechte verbindingslijn 67">
              <a:extLst>
                <a:ext uri="{FF2B5EF4-FFF2-40B4-BE49-F238E27FC236}">
                  <a16:creationId xmlns:a16="http://schemas.microsoft.com/office/drawing/2014/main" id="{34827215-385A-4B1D-83E5-E0FB95C63F89}"/>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69" name="Rechthoek 68">
              <a:extLst>
                <a:ext uri="{FF2B5EF4-FFF2-40B4-BE49-F238E27FC236}">
                  <a16:creationId xmlns:a16="http://schemas.microsoft.com/office/drawing/2014/main" id="{A0DAECBE-8B95-43DA-8756-F597D629AB24}"/>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If necessary, delete the existing table by hitting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Click on the pictogram to insert a new table. </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sp>
          <p:nvSpPr>
            <p:cNvPr id="70" name="Ovaal 69">
              <a:extLst>
                <a:ext uri="{FF2B5EF4-FFF2-40B4-BE49-F238E27FC236}">
                  <a16:creationId xmlns:a16="http://schemas.microsoft.com/office/drawing/2014/main" id="{9EFFE614-BCE9-4B80-82E1-DD20875EF4FA}"/>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71" name="Rechthoek 70">
              <a:extLst>
                <a:ext uri="{FF2B5EF4-FFF2-40B4-BE49-F238E27FC236}">
                  <a16:creationId xmlns:a16="http://schemas.microsoft.com/office/drawing/2014/main" id="{49F81DB5-5952-4B1D-911D-64665A4278DA}"/>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Select the preferred number of rows and columns and click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‘OK’</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grpSp>
          <p:nvGrpSpPr>
            <p:cNvPr id="72" name="Groep 71">
              <a:extLst>
                <a:ext uri="{FF2B5EF4-FFF2-40B4-BE49-F238E27FC236}">
                  <a16:creationId xmlns:a16="http://schemas.microsoft.com/office/drawing/2014/main" id="{AD130F26-7064-4459-AA1D-95CC34EE7AD8}"/>
                </a:ext>
              </a:extLst>
            </p:cNvPr>
            <p:cNvGrpSpPr/>
            <p:nvPr userDrawn="1"/>
          </p:nvGrpSpPr>
          <p:grpSpPr>
            <a:xfrm>
              <a:off x="12757282" y="2184550"/>
              <a:ext cx="825500" cy="209550"/>
              <a:chOff x="13504624" y="2482850"/>
              <a:chExt cx="825500" cy="209550"/>
            </a:xfrm>
          </p:grpSpPr>
          <p:sp>
            <p:nvSpPr>
              <p:cNvPr id="83" name="Rechthoek 82">
                <a:extLst>
                  <a:ext uri="{FF2B5EF4-FFF2-40B4-BE49-F238E27FC236}">
                    <a16:creationId xmlns:a16="http://schemas.microsoft.com/office/drawing/2014/main" id="{3736D3D8-9948-4453-BFA7-DB1AD4F21713}"/>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252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OK</a:t>
                </a:r>
              </a:p>
            </p:txBody>
          </p:sp>
          <p:cxnSp>
            <p:nvCxnSpPr>
              <p:cNvPr id="84" name="Rechte verbindingslijn 83">
                <a:extLst>
                  <a:ext uri="{FF2B5EF4-FFF2-40B4-BE49-F238E27FC236}">
                    <a16:creationId xmlns:a16="http://schemas.microsoft.com/office/drawing/2014/main" id="{3198DF16-6445-4AB9-B014-CF4952ACFF5B}"/>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85" name="Gelijkbenige driehoek 84">
                <a:extLst>
                  <a:ext uri="{FF2B5EF4-FFF2-40B4-BE49-F238E27FC236}">
                    <a16:creationId xmlns:a16="http://schemas.microsoft.com/office/drawing/2014/main" id="{69B9F700-7239-4391-B583-2E5DE9457DCE}"/>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cxnSp>
          <p:nvCxnSpPr>
            <p:cNvPr id="73" name="Rechte verbindingslijn 72">
              <a:extLst>
                <a:ext uri="{FF2B5EF4-FFF2-40B4-BE49-F238E27FC236}">
                  <a16:creationId xmlns:a16="http://schemas.microsoft.com/office/drawing/2014/main" id="{E5F5A506-55F1-4D89-8C10-EBF6B48625A3}"/>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74" name="Tabel icoon">
              <a:extLst>
                <a:ext uri="{FF2B5EF4-FFF2-40B4-BE49-F238E27FC236}">
                  <a16:creationId xmlns:a16="http://schemas.microsoft.com/office/drawing/2014/main" id="{B397192D-E0D5-4755-8380-F5F5D1A82406}"/>
                </a:ext>
              </a:extLst>
            </p:cNvPr>
            <p:cNvGrpSpPr/>
            <p:nvPr userDrawn="1"/>
          </p:nvGrpSpPr>
          <p:grpSpPr>
            <a:xfrm>
              <a:off x="12757283" y="1133664"/>
              <a:ext cx="375500" cy="339168"/>
              <a:chOff x="6072040" y="3376043"/>
              <a:chExt cx="1227920" cy="1109109"/>
            </a:xfrm>
          </p:grpSpPr>
          <p:sp>
            <p:nvSpPr>
              <p:cNvPr id="75" name="Rechthoek 74">
                <a:extLst>
                  <a:ext uri="{FF2B5EF4-FFF2-40B4-BE49-F238E27FC236}">
                    <a16:creationId xmlns:a16="http://schemas.microsoft.com/office/drawing/2014/main" id="{4AE2BF56-247A-4AEF-9D82-4C80449A5375}"/>
                  </a:ext>
                </a:extLst>
              </p:cNvPr>
              <p:cNvSpPr/>
              <p:nvPr userDrawn="1"/>
            </p:nvSpPr>
            <p:spPr>
              <a:xfrm>
                <a:off x="6072040" y="3376043"/>
                <a:ext cx="1227920" cy="1109109"/>
              </a:xfrm>
              <a:prstGeom prst="rect">
                <a:avLst/>
              </a:prstGeom>
              <a:solidFill>
                <a:sysClr val="window" lastClr="FFFFFF"/>
              </a:solidFill>
              <a:ln w="1905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sp>
            <p:nvSpPr>
              <p:cNvPr id="76" name="Rechthoek 75">
                <a:extLst>
                  <a:ext uri="{FF2B5EF4-FFF2-40B4-BE49-F238E27FC236}">
                    <a16:creationId xmlns:a16="http://schemas.microsoft.com/office/drawing/2014/main" id="{E3EF7482-246D-4476-BC3A-9CC18B2061B7}"/>
                  </a:ext>
                </a:extLst>
              </p:cNvPr>
              <p:cNvSpPr/>
              <p:nvPr userDrawn="1"/>
            </p:nvSpPr>
            <p:spPr>
              <a:xfrm>
                <a:off x="6090829" y="3393962"/>
                <a:ext cx="1209131" cy="218971"/>
              </a:xfrm>
              <a:prstGeom prst="rect">
                <a:avLst/>
              </a:prstGeom>
              <a:solidFill>
                <a:srgbClr val="6C6C6C"/>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cxnSp>
            <p:nvCxnSpPr>
              <p:cNvPr id="77" name="Rechte verbindingslijn 76">
                <a:extLst>
                  <a:ext uri="{FF2B5EF4-FFF2-40B4-BE49-F238E27FC236}">
                    <a16:creationId xmlns:a16="http://schemas.microsoft.com/office/drawing/2014/main" id="{54D3A5AF-5711-407E-98AB-62ACFFD69B59}"/>
                  </a:ext>
                </a:extLst>
              </p:cNvPr>
              <p:cNvCxnSpPr/>
              <p:nvPr userDrawn="1"/>
            </p:nvCxnSpPr>
            <p:spPr>
              <a:xfrm>
                <a:off x="6493304" y="3605313"/>
                <a:ext cx="0" cy="872219"/>
              </a:xfrm>
              <a:prstGeom prst="line">
                <a:avLst/>
              </a:prstGeom>
              <a:noFill/>
              <a:ln w="12700" cap="flat" cmpd="sng" algn="ctr">
                <a:solidFill>
                  <a:srgbClr val="B5B5B5"/>
                </a:solidFill>
                <a:prstDash val="solid"/>
              </a:ln>
              <a:effectLst/>
            </p:spPr>
          </p:cxnSp>
          <p:cxnSp>
            <p:nvCxnSpPr>
              <p:cNvPr id="78" name="Rechte verbindingslijn 77">
                <a:extLst>
                  <a:ext uri="{FF2B5EF4-FFF2-40B4-BE49-F238E27FC236}">
                    <a16:creationId xmlns:a16="http://schemas.microsoft.com/office/drawing/2014/main" id="{8625ED31-CFAB-43E2-BB6A-4E2C5285CE97}"/>
                  </a:ext>
                </a:extLst>
              </p:cNvPr>
              <p:cNvCxnSpPr/>
              <p:nvPr userDrawn="1"/>
            </p:nvCxnSpPr>
            <p:spPr>
              <a:xfrm>
                <a:off x="6883025" y="3605313"/>
                <a:ext cx="0" cy="872219"/>
              </a:xfrm>
              <a:prstGeom prst="line">
                <a:avLst/>
              </a:prstGeom>
              <a:noFill/>
              <a:ln w="12700" cap="flat" cmpd="sng" algn="ctr">
                <a:solidFill>
                  <a:srgbClr val="B5B5B5"/>
                </a:solidFill>
                <a:prstDash val="solid"/>
              </a:ln>
              <a:effectLst/>
            </p:spPr>
          </p:cxnSp>
          <p:cxnSp>
            <p:nvCxnSpPr>
              <p:cNvPr id="79" name="Rechte verbindingslijn 78">
                <a:extLst>
                  <a:ext uri="{FF2B5EF4-FFF2-40B4-BE49-F238E27FC236}">
                    <a16:creationId xmlns:a16="http://schemas.microsoft.com/office/drawing/2014/main" id="{0FA48BFA-E930-428F-8D14-5019931B5A8C}"/>
                  </a:ext>
                </a:extLst>
              </p:cNvPr>
              <p:cNvCxnSpPr/>
              <p:nvPr userDrawn="1"/>
            </p:nvCxnSpPr>
            <p:spPr>
              <a:xfrm flipH="1">
                <a:off x="6090561" y="3827108"/>
                <a:ext cx="1209399" cy="0"/>
              </a:xfrm>
              <a:prstGeom prst="line">
                <a:avLst/>
              </a:prstGeom>
              <a:noFill/>
              <a:ln w="12700" cap="flat" cmpd="sng" algn="ctr">
                <a:solidFill>
                  <a:srgbClr val="B5B5B5"/>
                </a:solidFill>
                <a:prstDash val="solid"/>
              </a:ln>
              <a:effectLst/>
            </p:spPr>
          </p:cxnSp>
          <p:cxnSp>
            <p:nvCxnSpPr>
              <p:cNvPr id="80" name="Rechte verbindingslijn 79">
                <a:extLst>
                  <a:ext uri="{FF2B5EF4-FFF2-40B4-BE49-F238E27FC236}">
                    <a16:creationId xmlns:a16="http://schemas.microsoft.com/office/drawing/2014/main" id="{4EC51925-7330-42E7-9618-B9053BFD3C69}"/>
                  </a:ext>
                </a:extLst>
              </p:cNvPr>
              <p:cNvCxnSpPr/>
              <p:nvPr userDrawn="1"/>
            </p:nvCxnSpPr>
            <p:spPr>
              <a:xfrm flipH="1">
                <a:off x="6090561" y="4055708"/>
                <a:ext cx="1209399" cy="0"/>
              </a:xfrm>
              <a:prstGeom prst="line">
                <a:avLst/>
              </a:prstGeom>
              <a:noFill/>
              <a:ln w="12700" cap="flat" cmpd="sng" algn="ctr">
                <a:solidFill>
                  <a:srgbClr val="B5B5B5"/>
                </a:solidFill>
                <a:prstDash val="solid"/>
              </a:ln>
              <a:effectLst/>
            </p:spPr>
          </p:cxnSp>
          <p:cxnSp>
            <p:nvCxnSpPr>
              <p:cNvPr id="81" name="Rechte verbindingslijn 80">
                <a:extLst>
                  <a:ext uri="{FF2B5EF4-FFF2-40B4-BE49-F238E27FC236}">
                    <a16:creationId xmlns:a16="http://schemas.microsoft.com/office/drawing/2014/main" id="{7DD1128C-3331-4624-8810-144DDB389FC7}"/>
                  </a:ext>
                </a:extLst>
              </p:cNvPr>
              <p:cNvCxnSpPr/>
              <p:nvPr userDrawn="1"/>
            </p:nvCxnSpPr>
            <p:spPr>
              <a:xfrm flipH="1">
                <a:off x="6090561" y="4276688"/>
                <a:ext cx="1209399" cy="0"/>
              </a:xfrm>
              <a:prstGeom prst="line">
                <a:avLst/>
              </a:prstGeom>
              <a:noFill/>
              <a:ln w="12700" cap="flat" cmpd="sng" algn="ctr">
                <a:solidFill>
                  <a:srgbClr val="B5B5B5"/>
                </a:solidFill>
                <a:prstDash val="solid"/>
              </a:ln>
              <a:effectLst/>
            </p:spPr>
          </p:cxnSp>
          <p:sp>
            <p:nvSpPr>
              <p:cNvPr id="82" name="Rechthoek 81">
                <a:extLst>
                  <a:ext uri="{FF2B5EF4-FFF2-40B4-BE49-F238E27FC236}">
                    <a16:creationId xmlns:a16="http://schemas.microsoft.com/office/drawing/2014/main" id="{087E8B2E-837D-4D52-B0CA-1080E0B38968}"/>
                  </a:ext>
                </a:extLst>
              </p:cNvPr>
              <p:cNvSpPr/>
              <p:nvPr userDrawn="1"/>
            </p:nvSpPr>
            <p:spPr>
              <a:xfrm>
                <a:off x="6072040" y="3376043"/>
                <a:ext cx="1227920" cy="1109109"/>
              </a:xfrm>
              <a:prstGeom prst="rect">
                <a:avLst/>
              </a:prstGeom>
              <a:noFill/>
              <a:ln w="12700" cap="flat" cmpd="sng" algn="ctr">
                <a:solidFill>
                  <a:srgbClr val="6C6C6C"/>
                </a:solid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grpSp>
      </p:grpSp>
      <p:grpSp>
        <p:nvGrpSpPr>
          <p:cNvPr id="89" name="Instruction">
            <a:extLst>
              <a:ext uri="{FF2B5EF4-FFF2-40B4-BE49-F238E27FC236}">
                <a16:creationId xmlns:a16="http://schemas.microsoft.com/office/drawing/2014/main" id="{5E7FC36D-F02C-40AD-84AA-A301573FF847}"/>
              </a:ext>
            </a:extLst>
          </p:cNvPr>
          <p:cNvGrpSpPr/>
          <p:nvPr userDrawn="1"/>
        </p:nvGrpSpPr>
        <p:grpSpPr>
          <a:xfrm>
            <a:off x="-3437547" y="1434"/>
            <a:ext cx="3201327" cy="4495586"/>
            <a:chOff x="-3437547" y="1434"/>
            <a:chExt cx="3201327" cy="4495586"/>
          </a:xfrm>
        </p:grpSpPr>
        <p:sp>
          <p:nvSpPr>
            <p:cNvPr id="90" name="Rechthoek 89">
              <a:extLst>
                <a:ext uri="{FF2B5EF4-FFF2-40B4-BE49-F238E27FC236}">
                  <a16:creationId xmlns:a16="http://schemas.microsoft.com/office/drawing/2014/main" id="{5B65FE94-23B9-45FF-8A98-34210F0C8EE2}"/>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Using text levels</a:t>
              </a:r>
            </a:p>
          </p:txBody>
        </p:sp>
        <p:sp>
          <p:nvSpPr>
            <p:cNvPr id="91" name="Ovaal 90">
              <a:extLst>
                <a:ext uri="{FF2B5EF4-FFF2-40B4-BE49-F238E27FC236}">
                  <a16:creationId xmlns:a16="http://schemas.microsoft.com/office/drawing/2014/main" id="{22501DA9-F11F-4A27-A2EE-4F8BCD2A632D}"/>
                </a:ext>
              </a:extLst>
            </p:cNvPr>
            <p:cNvSpPr/>
            <p:nvPr userDrawn="1"/>
          </p:nvSpPr>
          <p:spPr>
            <a:xfrm>
              <a:off x="-3425006" y="171914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92" name="Rechte verbindingslijn 91">
              <a:extLst>
                <a:ext uri="{FF2B5EF4-FFF2-40B4-BE49-F238E27FC236}">
                  <a16:creationId xmlns:a16="http://schemas.microsoft.com/office/drawing/2014/main" id="{FF743792-715D-4072-9844-CA613381047C}"/>
                </a:ext>
              </a:extLst>
            </p:cNvPr>
            <p:cNvCxnSpPr>
              <a:cxnSpLocks/>
            </p:cNvCxnSpPr>
            <p:nvPr userDrawn="1"/>
          </p:nvCxnSpPr>
          <p:spPr>
            <a:xfrm>
              <a:off x="-3419346" y="243069"/>
              <a:ext cx="3176013" cy="0"/>
            </a:xfrm>
            <a:prstGeom prst="line">
              <a:avLst/>
            </a:prstGeom>
            <a:noFill/>
            <a:ln w="3175" cap="flat" cmpd="sng" algn="ctr">
              <a:solidFill>
                <a:srgbClr val="303E48"/>
              </a:solidFill>
              <a:prstDash val="solid"/>
            </a:ln>
            <a:effectLst/>
          </p:spPr>
        </p:cxnSp>
        <p:grpSp>
          <p:nvGrpSpPr>
            <p:cNvPr id="93" name="Groep 92">
              <a:extLst>
                <a:ext uri="{FF2B5EF4-FFF2-40B4-BE49-F238E27FC236}">
                  <a16:creationId xmlns:a16="http://schemas.microsoft.com/office/drawing/2014/main" id="{E8CD6B73-39A5-4483-A6EC-CCC55E984DD2}"/>
                </a:ext>
              </a:extLst>
            </p:cNvPr>
            <p:cNvGrpSpPr/>
            <p:nvPr userDrawn="1"/>
          </p:nvGrpSpPr>
          <p:grpSpPr>
            <a:xfrm>
              <a:off x="-3437547" y="349413"/>
              <a:ext cx="2933825" cy="558875"/>
              <a:chOff x="-3419346" y="368233"/>
              <a:chExt cx="3904920" cy="743862"/>
            </a:xfrm>
          </p:grpSpPr>
          <p:sp>
            <p:nvSpPr>
              <p:cNvPr id="110" name="Rechthoek 109">
                <a:extLst>
                  <a:ext uri="{FF2B5EF4-FFF2-40B4-BE49-F238E27FC236}">
                    <a16:creationId xmlns:a16="http://schemas.microsoft.com/office/drawing/2014/main" id="{312C85F6-4BB0-4FC3-903D-48E66B69A755}"/>
                  </a:ext>
                </a:extLst>
              </p:cNvPr>
              <p:cNvSpPr/>
              <p:nvPr userDrawn="1"/>
            </p:nvSpPr>
            <p:spPr>
              <a:xfrm>
                <a:off x="-3294549" y="368233"/>
                <a:ext cx="432805" cy="244981"/>
              </a:xfrm>
              <a:prstGeom prst="rect">
                <a:avLst/>
              </a:prstGeom>
              <a:solidFill>
                <a:sysClr val="window" lastClr="FFFFFF"/>
              </a:solidFill>
              <a:ln w="6350"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C00000"/>
                    </a:solidFill>
                    <a:effectLst/>
                    <a:uLnTx/>
                    <a:uFillTx/>
                    <a:latin typeface="Arial" panose="020B0604020202020204" pitchFamily="34" charset="0"/>
                    <a:ea typeface="+mn-ea"/>
                    <a:cs typeface="Arial" panose="020B0604020202020204" pitchFamily="34" charset="0"/>
                  </a:rPr>
                  <a:t>Home</a:t>
                </a:r>
              </a:p>
            </p:txBody>
          </p:sp>
          <p:cxnSp>
            <p:nvCxnSpPr>
              <p:cNvPr id="111" name="Rechte verbindingslijn 110">
                <a:extLst>
                  <a:ext uri="{FF2B5EF4-FFF2-40B4-BE49-F238E27FC236}">
                    <a16:creationId xmlns:a16="http://schemas.microsoft.com/office/drawing/2014/main" id="{F1458656-833E-47A9-88B2-D97CAC9DAB2A}"/>
                  </a:ext>
                </a:extLst>
              </p:cNvPr>
              <p:cNvCxnSpPr>
                <a:cxnSpLocks/>
              </p:cNvCxnSpPr>
              <p:nvPr userDrawn="1"/>
            </p:nvCxnSpPr>
            <p:spPr>
              <a:xfrm>
                <a:off x="-2861744" y="613214"/>
                <a:ext cx="137087" cy="0"/>
              </a:xfrm>
              <a:prstGeom prst="line">
                <a:avLst/>
              </a:prstGeom>
              <a:noFill/>
              <a:ln w="6350" cap="flat" cmpd="sng" algn="ctr">
                <a:solidFill>
                  <a:sysClr val="window" lastClr="FFFFFF">
                    <a:lumMod val="75000"/>
                  </a:sysClr>
                </a:solidFill>
                <a:prstDash val="solid"/>
              </a:ln>
              <a:effectLst/>
            </p:spPr>
          </p:cxnSp>
          <p:cxnSp>
            <p:nvCxnSpPr>
              <p:cNvPr id="112" name="Rechte verbindingslijn 111">
                <a:extLst>
                  <a:ext uri="{FF2B5EF4-FFF2-40B4-BE49-F238E27FC236}">
                    <a16:creationId xmlns:a16="http://schemas.microsoft.com/office/drawing/2014/main" id="{5E4FEA42-E7B3-45FC-8DFD-24A09CB93FAE}"/>
                  </a:ext>
                </a:extLst>
              </p:cNvPr>
              <p:cNvCxnSpPr>
                <a:cxnSpLocks/>
              </p:cNvCxnSpPr>
              <p:nvPr userDrawn="1"/>
            </p:nvCxnSpPr>
            <p:spPr>
              <a:xfrm>
                <a:off x="-3419346" y="613214"/>
                <a:ext cx="136215" cy="0"/>
              </a:xfrm>
              <a:prstGeom prst="line">
                <a:avLst/>
              </a:prstGeom>
              <a:noFill/>
              <a:ln w="6350" cap="flat" cmpd="sng" algn="ctr">
                <a:solidFill>
                  <a:sysClr val="window" lastClr="FFFFFF">
                    <a:lumMod val="75000"/>
                  </a:sysClr>
                </a:solidFill>
                <a:prstDash val="solid"/>
              </a:ln>
              <a:effectLst/>
            </p:spPr>
          </p:cxnSp>
          <p:sp>
            <p:nvSpPr>
              <p:cNvPr id="113" name="Rechthoek 112">
                <a:extLst>
                  <a:ext uri="{FF2B5EF4-FFF2-40B4-BE49-F238E27FC236}">
                    <a16:creationId xmlns:a16="http://schemas.microsoft.com/office/drawing/2014/main" id="{5C67D800-63E6-4E6A-A25C-B3569C5AC836}"/>
                  </a:ext>
                </a:extLst>
              </p:cNvPr>
              <p:cNvSpPr/>
              <p:nvPr userDrawn="1"/>
            </p:nvSpPr>
            <p:spPr>
              <a:xfrm>
                <a:off x="-3289012" y="589683"/>
                <a:ext cx="422160" cy="64068"/>
              </a:xfrm>
              <a:prstGeom prst="rect">
                <a:avLst/>
              </a:prstGeom>
              <a:solidFill>
                <a:sysClr val="window" lastClr="FFFFFF"/>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114" name="Groep 113">
                <a:extLst>
                  <a:ext uri="{FF2B5EF4-FFF2-40B4-BE49-F238E27FC236}">
                    <a16:creationId xmlns:a16="http://schemas.microsoft.com/office/drawing/2014/main" id="{EE7863E2-6CC8-4FE5-8106-0C411D703723}"/>
                  </a:ext>
                </a:extLst>
              </p:cNvPr>
              <p:cNvGrpSpPr/>
              <p:nvPr userDrawn="1"/>
            </p:nvGrpSpPr>
            <p:grpSpPr>
              <a:xfrm>
                <a:off x="-3002834" y="720303"/>
                <a:ext cx="182598" cy="143759"/>
                <a:chOff x="-3310843" y="700986"/>
                <a:chExt cx="182598" cy="143759"/>
              </a:xfrm>
            </p:grpSpPr>
            <p:grpSp>
              <p:nvGrpSpPr>
                <p:cNvPr id="153" name="Groep 152">
                  <a:extLst>
                    <a:ext uri="{FF2B5EF4-FFF2-40B4-BE49-F238E27FC236}">
                      <a16:creationId xmlns:a16="http://schemas.microsoft.com/office/drawing/2014/main" id="{E826CFE3-D068-497F-A8BE-CC7CD8762695}"/>
                    </a:ext>
                  </a:extLst>
                </p:cNvPr>
                <p:cNvGrpSpPr/>
                <p:nvPr userDrawn="1"/>
              </p:nvGrpSpPr>
              <p:grpSpPr>
                <a:xfrm>
                  <a:off x="-3310843" y="700986"/>
                  <a:ext cx="182598" cy="143759"/>
                  <a:chOff x="-3310843" y="700986"/>
                  <a:chExt cx="182598" cy="143759"/>
                </a:xfrm>
              </p:grpSpPr>
              <p:cxnSp>
                <p:nvCxnSpPr>
                  <p:cNvPr id="157" name="Rechte verbindingslijn 156">
                    <a:extLst>
                      <a:ext uri="{FF2B5EF4-FFF2-40B4-BE49-F238E27FC236}">
                        <a16:creationId xmlns:a16="http://schemas.microsoft.com/office/drawing/2014/main" id="{749C7B9A-174A-4BC2-BA6C-953FD1FC4B6F}"/>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158" name="Rechte verbindingslijn 157">
                    <a:extLst>
                      <a:ext uri="{FF2B5EF4-FFF2-40B4-BE49-F238E27FC236}">
                        <a16:creationId xmlns:a16="http://schemas.microsoft.com/office/drawing/2014/main" id="{6477F545-5EA7-421B-851C-79A10A5B211F}"/>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159" name="Rechte verbindingslijn 158">
                    <a:extLst>
                      <a:ext uri="{FF2B5EF4-FFF2-40B4-BE49-F238E27FC236}">
                        <a16:creationId xmlns:a16="http://schemas.microsoft.com/office/drawing/2014/main" id="{626E0006-BB7B-4A37-B563-D4E745CBB4BF}"/>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160" name="Rechte verbindingslijn 159">
                    <a:extLst>
                      <a:ext uri="{FF2B5EF4-FFF2-40B4-BE49-F238E27FC236}">
                        <a16:creationId xmlns:a16="http://schemas.microsoft.com/office/drawing/2014/main" id="{CF6880D4-B10F-43D6-9B4F-3F5DC7ED56E1}"/>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161" name="Rechte verbindingslijn 160">
                    <a:extLst>
                      <a:ext uri="{FF2B5EF4-FFF2-40B4-BE49-F238E27FC236}">
                        <a16:creationId xmlns:a16="http://schemas.microsoft.com/office/drawing/2014/main" id="{B9567BCD-49F1-4EE4-AECD-E1784E27B665}"/>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154" name="Groep 153">
                  <a:extLst>
                    <a:ext uri="{FF2B5EF4-FFF2-40B4-BE49-F238E27FC236}">
                      <a16:creationId xmlns:a16="http://schemas.microsoft.com/office/drawing/2014/main" id="{7844EBFE-8C2B-4CA1-A197-E77435F4B5F4}"/>
                    </a:ext>
                  </a:extLst>
                </p:cNvPr>
                <p:cNvGrpSpPr/>
                <p:nvPr userDrawn="1"/>
              </p:nvGrpSpPr>
              <p:grpSpPr>
                <a:xfrm flipH="1">
                  <a:off x="-3310774" y="735854"/>
                  <a:ext cx="88801" cy="72568"/>
                  <a:chOff x="-2091059" y="1395403"/>
                  <a:chExt cx="157316" cy="128558"/>
                </a:xfrm>
              </p:grpSpPr>
              <p:sp>
                <p:nvSpPr>
                  <p:cNvPr id="155" name="Rechthoek 154">
                    <a:extLst>
                      <a:ext uri="{FF2B5EF4-FFF2-40B4-BE49-F238E27FC236}">
                        <a16:creationId xmlns:a16="http://schemas.microsoft.com/office/drawing/2014/main" id="{6D70E019-DB53-4852-AA36-66C2B3016BC4}"/>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56" name="Pijl: punthaak 155">
                    <a:extLst>
                      <a:ext uri="{FF2B5EF4-FFF2-40B4-BE49-F238E27FC236}">
                        <a16:creationId xmlns:a16="http://schemas.microsoft.com/office/drawing/2014/main" id="{6FAED6C4-7F9F-4CE8-9470-A4FAA22DE5D4}"/>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115" name="Groep 114">
                <a:extLst>
                  <a:ext uri="{FF2B5EF4-FFF2-40B4-BE49-F238E27FC236}">
                    <a16:creationId xmlns:a16="http://schemas.microsoft.com/office/drawing/2014/main" id="{AEFC9DC8-8A2B-4F22-8218-DC0B23C1398F}"/>
                  </a:ext>
                </a:extLst>
              </p:cNvPr>
              <p:cNvGrpSpPr/>
              <p:nvPr userDrawn="1"/>
            </p:nvGrpSpPr>
            <p:grpSpPr>
              <a:xfrm>
                <a:off x="-3326107" y="720303"/>
                <a:ext cx="182598" cy="143759"/>
                <a:chOff x="-3634116" y="700986"/>
                <a:chExt cx="182598" cy="143759"/>
              </a:xfrm>
            </p:grpSpPr>
            <p:grpSp>
              <p:nvGrpSpPr>
                <p:cNvPr id="144" name="Groep 143">
                  <a:extLst>
                    <a:ext uri="{FF2B5EF4-FFF2-40B4-BE49-F238E27FC236}">
                      <a16:creationId xmlns:a16="http://schemas.microsoft.com/office/drawing/2014/main" id="{15EB4AEB-2501-4544-80B0-9521CF388BF3}"/>
                    </a:ext>
                  </a:extLst>
                </p:cNvPr>
                <p:cNvGrpSpPr/>
                <p:nvPr userDrawn="1"/>
              </p:nvGrpSpPr>
              <p:grpSpPr>
                <a:xfrm>
                  <a:off x="-3634116" y="700986"/>
                  <a:ext cx="182598" cy="143759"/>
                  <a:chOff x="-3634116" y="700986"/>
                  <a:chExt cx="182598" cy="143759"/>
                </a:xfrm>
              </p:grpSpPr>
              <p:cxnSp>
                <p:nvCxnSpPr>
                  <p:cNvPr id="148" name="Rechte verbindingslijn 147">
                    <a:extLst>
                      <a:ext uri="{FF2B5EF4-FFF2-40B4-BE49-F238E27FC236}">
                        <a16:creationId xmlns:a16="http://schemas.microsoft.com/office/drawing/2014/main" id="{6E1EFDC3-8589-40D1-BC92-AADE02AE80E9}"/>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149" name="Rechte verbindingslijn 148">
                    <a:extLst>
                      <a:ext uri="{FF2B5EF4-FFF2-40B4-BE49-F238E27FC236}">
                        <a16:creationId xmlns:a16="http://schemas.microsoft.com/office/drawing/2014/main" id="{0A187496-25E1-4A5D-909C-C7344B2A074D}"/>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150" name="Rechte verbindingslijn 149">
                    <a:extLst>
                      <a:ext uri="{FF2B5EF4-FFF2-40B4-BE49-F238E27FC236}">
                        <a16:creationId xmlns:a16="http://schemas.microsoft.com/office/drawing/2014/main" id="{2AF31913-E888-4BE5-9500-AE853D0B5ADD}"/>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151" name="Rechte verbindingslijn 150">
                    <a:extLst>
                      <a:ext uri="{FF2B5EF4-FFF2-40B4-BE49-F238E27FC236}">
                        <a16:creationId xmlns:a16="http://schemas.microsoft.com/office/drawing/2014/main" id="{0D7A73EA-B597-49A5-97CE-0E005378E3A0}"/>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152" name="Rechte verbindingslijn 151">
                    <a:extLst>
                      <a:ext uri="{FF2B5EF4-FFF2-40B4-BE49-F238E27FC236}">
                        <a16:creationId xmlns:a16="http://schemas.microsoft.com/office/drawing/2014/main" id="{53E06B89-C361-400B-A3A2-4A521540A9A4}"/>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145" name="Groep 144">
                  <a:extLst>
                    <a:ext uri="{FF2B5EF4-FFF2-40B4-BE49-F238E27FC236}">
                      <a16:creationId xmlns:a16="http://schemas.microsoft.com/office/drawing/2014/main" id="{CCE4B572-7D96-416D-B2BD-1A7B61090C27}"/>
                    </a:ext>
                  </a:extLst>
                </p:cNvPr>
                <p:cNvGrpSpPr/>
                <p:nvPr userDrawn="1"/>
              </p:nvGrpSpPr>
              <p:grpSpPr>
                <a:xfrm>
                  <a:off x="-3634047" y="735854"/>
                  <a:ext cx="88801" cy="72568"/>
                  <a:chOff x="-2091059" y="1395403"/>
                  <a:chExt cx="157316" cy="128558"/>
                </a:xfrm>
              </p:grpSpPr>
              <p:sp>
                <p:nvSpPr>
                  <p:cNvPr id="146" name="Rechthoek 145">
                    <a:extLst>
                      <a:ext uri="{FF2B5EF4-FFF2-40B4-BE49-F238E27FC236}">
                        <a16:creationId xmlns:a16="http://schemas.microsoft.com/office/drawing/2014/main" id="{07D76662-B1A1-4E75-9392-9FE3069BD5FC}"/>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47" name="Pijl: punthaak 146">
                    <a:extLst>
                      <a:ext uri="{FF2B5EF4-FFF2-40B4-BE49-F238E27FC236}">
                        <a16:creationId xmlns:a16="http://schemas.microsoft.com/office/drawing/2014/main" id="{BCDA2D5C-E8EF-4552-8C1C-4C188E9C0181}"/>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cxnSp>
            <p:nvCxnSpPr>
              <p:cNvPr id="116" name="Rechte verbindingslijn 115">
                <a:extLst>
                  <a:ext uri="{FF2B5EF4-FFF2-40B4-BE49-F238E27FC236}">
                    <a16:creationId xmlns:a16="http://schemas.microsoft.com/office/drawing/2014/main" id="{D68EBC33-4395-4968-A2C3-919FF912999B}"/>
                  </a:ext>
                </a:extLst>
              </p:cNvPr>
              <p:cNvCxnSpPr>
                <a:cxnSpLocks/>
              </p:cNvCxnSpPr>
              <p:nvPr userDrawn="1"/>
            </p:nvCxnSpPr>
            <p:spPr>
              <a:xfrm flipV="1">
                <a:off x="-3136454" y="523622"/>
                <a:ext cx="720437" cy="188422"/>
              </a:xfrm>
              <a:prstGeom prst="line">
                <a:avLst/>
              </a:prstGeom>
              <a:noFill/>
              <a:ln w="19050" cap="rnd" cmpd="sng" algn="ctr">
                <a:solidFill>
                  <a:srgbClr val="303E48"/>
                </a:solidFill>
                <a:prstDash val="solid"/>
                <a:headEnd type="oval"/>
              </a:ln>
              <a:effectLst/>
            </p:spPr>
          </p:cxnSp>
          <p:cxnSp>
            <p:nvCxnSpPr>
              <p:cNvPr id="117" name="Rechte verbindingslijn 116">
                <a:extLst>
                  <a:ext uri="{FF2B5EF4-FFF2-40B4-BE49-F238E27FC236}">
                    <a16:creationId xmlns:a16="http://schemas.microsoft.com/office/drawing/2014/main" id="{20E75DE7-70B9-4A36-8408-178A6A48DE20}"/>
                  </a:ext>
                </a:extLst>
              </p:cNvPr>
              <p:cNvCxnSpPr>
                <a:cxnSpLocks/>
              </p:cNvCxnSpPr>
              <p:nvPr userDrawn="1"/>
            </p:nvCxnSpPr>
            <p:spPr>
              <a:xfrm>
                <a:off x="-2820570" y="712044"/>
                <a:ext cx="399011" cy="238298"/>
              </a:xfrm>
              <a:prstGeom prst="line">
                <a:avLst/>
              </a:prstGeom>
              <a:noFill/>
              <a:ln w="19050" cap="rnd" cmpd="sng" algn="ctr">
                <a:solidFill>
                  <a:srgbClr val="303E48"/>
                </a:solidFill>
                <a:prstDash val="solid"/>
                <a:headEnd type="oval"/>
              </a:ln>
              <a:effectLst/>
            </p:spPr>
          </p:cxnSp>
          <p:grpSp>
            <p:nvGrpSpPr>
              <p:cNvPr id="118" name="Groep 117">
                <a:extLst>
                  <a:ext uri="{FF2B5EF4-FFF2-40B4-BE49-F238E27FC236}">
                    <a16:creationId xmlns:a16="http://schemas.microsoft.com/office/drawing/2014/main" id="{9A3759E6-5812-495D-A3A6-CA5C604D69E4}"/>
                  </a:ext>
                </a:extLst>
              </p:cNvPr>
              <p:cNvGrpSpPr/>
              <p:nvPr userDrawn="1"/>
            </p:nvGrpSpPr>
            <p:grpSpPr>
              <a:xfrm>
                <a:off x="-2425037" y="370226"/>
                <a:ext cx="357690" cy="330595"/>
                <a:chOff x="-2721817" y="347336"/>
                <a:chExt cx="432805" cy="400021"/>
              </a:xfrm>
            </p:grpSpPr>
            <p:sp>
              <p:nvSpPr>
                <p:cNvPr id="133" name="Rechthoek 132">
                  <a:extLst>
                    <a:ext uri="{FF2B5EF4-FFF2-40B4-BE49-F238E27FC236}">
                      <a16:creationId xmlns:a16="http://schemas.microsoft.com/office/drawing/2014/main" id="{44AED86E-BB93-41FF-B12C-6869176B9E53}"/>
                    </a:ext>
                  </a:extLst>
                </p:cNvPr>
                <p:cNvSpPr/>
                <p:nvPr userDrawn="1"/>
              </p:nvSpPr>
              <p:spPr>
                <a:xfrm>
                  <a:off x="-2721817" y="347336"/>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134" name="Groep 133">
                  <a:extLst>
                    <a:ext uri="{FF2B5EF4-FFF2-40B4-BE49-F238E27FC236}">
                      <a16:creationId xmlns:a16="http://schemas.microsoft.com/office/drawing/2014/main" id="{42FF9741-E098-400F-8554-0EDACC0E5091}"/>
                    </a:ext>
                  </a:extLst>
                </p:cNvPr>
                <p:cNvGrpSpPr/>
                <p:nvPr userDrawn="1"/>
              </p:nvGrpSpPr>
              <p:grpSpPr>
                <a:xfrm>
                  <a:off x="-2652453" y="431583"/>
                  <a:ext cx="294076" cy="231526"/>
                  <a:chOff x="-3634116" y="700986"/>
                  <a:chExt cx="182598" cy="143759"/>
                </a:xfrm>
              </p:grpSpPr>
              <p:grpSp>
                <p:nvGrpSpPr>
                  <p:cNvPr id="135" name="Groep 134">
                    <a:extLst>
                      <a:ext uri="{FF2B5EF4-FFF2-40B4-BE49-F238E27FC236}">
                        <a16:creationId xmlns:a16="http://schemas.microsoft.com/office/drawing/2014/main" id="{0B4EED59-8F01-4D11-AC79-E2815DBF252D}"/>
                      </a:ext>
                    </a:extLst>
                  </p:cNvPr>
                  <p:cNvGrpSpPr/>
                  <p:nvPr userDrawn="1"/>
                </p:nvGrpSpPr>
                <p:grpSpPr>
                  <a:xfrm>
                    <a:off x="-3634116" y="700986"/>
                    <a:ext cx="182598" cy="143759"/>
                    <a:chOff x="-3634116" y="700986"/>
                    <a:chExt cx="182598" cy="143759"/>
                  </a:xfrm>
                </p:grpSpPr>
                <p:cxnSp>
                  <p:nvCxnSpPr>
                    <p:cNvPr id="139" name="Rechte verbindingslijn 138">
                      <a:extLst>
                        <a:ext uri="{FF2B5EF4-FFF2-40B4-BE49-F238E27FC236}">
                          <a16:creationId xmlns:a16="http://schemas.microsoft.com/office/drawing/2014/main" id="{A574BCD1-B280-43B7-AD03-F94391014AC5}"/>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140" name="Rechte verbindingslijn 139">
                      <a:extLst>
                        <a:ext uri="{FF2B5EF4-FFF2-40B4-BE49-F238E27FC236}">
                          <a16:creationId xmlns:a16="http://schemas.microsoft.com/office/drawing/2014/main" id="{C12FCB77-937E-4E4C-9F11-124BD73E0901}"/>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141" name="Rechte verbindingslijn 140">
                      <a:extLst>
                        <a:ext uri="{FF2B5EF4-FFF2-40B4-BE49-F238E27FC236}">
                          <a16:creationId xmlns:a16="http://schemas.microsoft.com/office/drawing/2014/main" id="{61F42222-78D5-41D1-96C5-E042065A82FD}"/>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142" name="Rechte verbindingslijn 141">
                      <a:extLst>
                        <a:ext uri="{FF2B5EF4-FFF2-40B4-BE49-F238E27FC236}">
                          <a16:creationId xmlns:a16="http://schemas.microsoft.com/office/drawing/2014/main" id="{9733C382-5868-40EF-B10B-D96BBB86FB42}"/>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143" name="Rechte verbindingslijn 142">
                      <a:extLst>
                        <a:ext uri="{FF2B5EF4-FFF2-40B4-BE49-F238E27FC236}">
                          <a16:creationId xmlns:a16="http://schemas.microsoft.com/office/drawing/2014/main" id="{391601F4-7B48-48D9-BB9C-10D250DC0518}"/>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136" name="Groep 135">
                    <a:extLst>
                      <a:ext uri="{FF2B5EF4-FFF2-40B4-BE49-F238E27FC236}">
                        <a16:creationId xmlns:a16="http://schemas.microsoft.com/office/drawing/2014/main" id="{09D93E9C-EE8E-4B9F-8AE8-8AF036173C39}"/>
                      </a:ext>
                    </a:extLst>
                  </p:cNvPr>
                  <p:cNvGrpSpPr/>
                  <p:nvPr userDrawn="1"/>
                </p:nvGrpSpPr>
                <p:grpSpPr>
                  <a:xfrm>
                    <a:off x="-3634047" y="735854"/>
                    <a:ext cx="88801" cy="72568"/>
                    <a:chOff x="-2091059" y="1395403"/>
                    <a:chExt cx="157316" cy="128558"/>
                  </a:xfrm>
                </p:grpSpPr>
                <p:sp>
                  <p:nvSpPr>
                    <p:cNvPr id="137" name="Rechthoek 136">
                      <a:extLst>
                        <a:ext uri="{FF2B5EF4-FFF2-40B4-BE49-F238E27FC236}">
                          <a16:creationId xmlns:a16="http://schemas.microsoft.com/office/drawing/2014/main" id="{91EBBCD0-962B-4989-93C6-3BD356B0A11D}"/>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8" name="Pijl: punthaak 137">
                      <a:extLst>
                        <a:ext uri="{FF2B5EF4-FFF2-40B4-BE49-F238E27FC236}">
                          <a16:creationId xmlns:a16="http://schemas.microsoft.com/office/drawing/2014/main" id="{DE295B8A-3211-42D3-A53D-DBE2C80B4526}"/>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grpSp>
            <p:nvGrpSpPr>
              <p:cNvPr id="119" name="Groep 118">
                <a:extLst>
                  <a:ext uri="{FF2B5EF4-FFF2-40B4-BE49-F238E27FC236}">
                    <a16:creationId xmlns:a16="http://schemas.microsoft.com/office/drawing/2014/main" id="{2A1A497C-780B-4607-B72C-3A7C6D79EEC8}"/>
                  </a:ext>
                </a:extLst>
              </p:cNvPr>
              <p:cNvGrpSpPr/>
              <p:nvPr userDrawn="1"/>
            </p:nvGrpSpPr>
            <p:grpSpPr>
              <a:xfrm>
                <a:off x="-2425037" y="781500"/>
                <a:ext cx="357690" cy="330595"/>
                <a:chOff x="-2721817" y="782525"/>
                <a:chExt cx="432805" cy="400021"/>
              </a:xfrm>
            </p:grpSpPr>
            <p:sp>
              <p:nvSpPr>
                <p:cNvPr id="122" name="Rechthoek 121">
                  <a:extLst>
                    <a:ext uri="{FF2B5EF4-FFF2-40B4-BE49-F238E27FC236}">
                      <a16:creationId xmlns:a16="http://schemas.microsoft.com/office/drawing/2014/main" id="{A3F002CA-8EC5-434A-97C3-6217A9DACE28}"/>
                    </a:ext>
                  </a:extLst>
                </p:cNvPr>
                <p:cNvSpPr/>
                <p:nvPr userDrawn="1"/>
              </p:nvSpPr>
              <p:spPr>
                <a:xfrm>
                  <a:off x="-2721817" y="782525"/>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123" name="Groep 122">
                  <a:extLst>
                    <a:ext uri="{FF2B5EF4-FFF2-40B4-BE49-F238E27FC236}">
                      <a16:creationId xmlns:a16="http://schemas.microsoft.com/office/drawing/2014/main" id="{3D7B413B-DACB-47A3-A91B-A2D999CC5055}"/>
                    </a:ext>
                  </a:extLst>
                </p:cNvPr>
                <p:cNvGrpSpPr/>
                <p:nvPr userDrawn="1"/>
              </p:nvGrpSpPr>
              <p:grpSpPr>
                <a:xfrm>
                  <a:off x="-2652453" y="866772"/>
                  <a:ext cx="294076" cy="231526"/>
                  <a:chOff x="-3310843" y="700986"/>
                  <a:chExt cx="182598" cy="143759"/>
                </a:xfrm>
              </p:grpSpPr>
              <p:grpSp>
                <p:nvGrpSpPr>
                  <p:cNvPr id="124" name="Groep 123">
                    <a:extLst>
                      <a:ext uri="{FF2B5EF4-FFF2-40B4-BE49-F238E27FC236}">
                        <a16:creationId xmlns:a16="http://schemas.microsoft.com/office/drawing/2014/main" id="{1ED2783B-A5D9-4C0E-A80D-9E70F710C28F}"/>
                      </a:ext>
                    </a:extLst>
                  </p:cNvPr>
                  <p:cNvGrpSpPr/>
                  <p:nvPr userDrawn="1"/>
                </p:nvGrpSpPr>
                <p:grpSpPr>
                  <a:xfrm>
                    <a:off x="-3310843" y="700986"/>
                    <a:ext cx="182598" cy="143759"/>
                    <a:chOff x="-3310843" y="700986"/>
                    <a:chExt cx="182598" cy="143759"/>
                  </a:xfrm>
                </p:grpSpPr>
                <p:cxnSp>
                  <p:nvCxnSpPr>
                    <p:cNvPr id="128" name="Rechte verbindingslijn 127">
                      <a:extLst>
                        <a:ext uri="{FF2B5EF4-FFF2-40B4-BE49-F238E27FC236}">
                          <a16:creationId xmlns:a16="http://schemas.microsoft.com/office/drawing/2014/main" id="{A1525A73-C880-44B8-ABF1-014CBC4524CA}"/>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129" name="Rechte verbindingslijn 128">
                      <a:extLst>
                        <a:ext uri="{FF2B5EF4-FFF2-40B4-BE49-F238E27FC236}">
                          <a16:creationId xmlns:a16="http://schemas.microsoft.com/office/drawing/2014/main" id="{33EF8CD5-50F8-44CC-9EC8-DA8C934DB094}"/>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130" name="Rechte verbindingslijn 129">
                      <a:extLst>
                        <a:ext uri="{FF2B5EF4-FFF2-40B4-BE49-F238E27FC236}">
                          <a16:creationId xmlns:a16="http://schemas.microsoft.com/office/drawing/2014/main" id="{F7AB7CF3-90C8-420D-84BD-9D7BAEB6E670}"/>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131" name="Rechte verbindingslijn 130">
                      <a:extLst>
                        <a:ext uri="{FF2B5EF4-FFF2-40B4-BE49-F238E27FC236}">
                          <a16:creationId xmlns:a16="http://schemas.microsoft.com/office/drawing/2014/main" id="{4B492CA7-C136-4497-8EE5-CBB14CE5D840}"/>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132" name="Rechte verbindingslijn 131">
                      <a:extLst>
                        <a:ext uri="{FF2B5EF4-FFF2-40B4-BE49-F238E27FC236}">
                          <a16:creationId xmlns:a16="http://schemas.microsoft.com/office/drawing/2014/main" id="{CF22837A-9307-48C9-8307-BD79BDD88CC6}"/>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125" name="Groep 124">
                    <a:extLst>
                      <a:ext uri="{FF2B5EF4-FFF2-40B4-BE49-F238E27FC236}">
                        <a16:creationId xmlns:a16="http://schemas.microsoft.com/office/drawing/2014/main" id="{EE4C448E-48F1-48B1-83E3-492F1F98CFA3}"/>
                      </a:ext>
                    </a:extLst>
                  </p:cNvPr>
                  <p:cNvGrpSpPr/>
                  <p:nvPr userDrawn="1"/>
                </p:nvGrpSpPr>
                <p:grpSpPr>
                  <a:xfrm flipH="1">
                    <a:off x="-3310774" y="735854"/>
                    <a:ext cx="88801" cy="72568"/>
                    <a:chOff x="-2091059" y="1395403"/>
                    <a:chExt cx="157316" cy="128558"/>
                  </a:xfrm>
                </p:grpSpPr>
                <p:sp>
                  <p:nvSpPr>
                    <p:cNvPr id="126" name="Rechthoek 125">
                      <a:extLst>
                        <a:ext uri="{FF2B5EF4-FFF2-40B4-BE49-F238E27FC236}">
                          <a16:creationId xmlns:a16="http://schemas.microsoft.com/office/drawing/2014/main" id="{CFED5158-EE99-4B5C-BD81-55838C1E59B5}"/>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7" name="Pijl: punthaak 126">
                      <a:extLst>
                        <a:ext uri="{FF2B5EF4-FFF2-40B4-BE49-F238E27FC236}">
                          <a16:creationId xmlns:a16="http://schemas.microsoft.com/office/drawing/2014/main" id="{924DA308-1037-467F-BAFC-976350EE81F6}"/>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sp>
            <p:nvSpPr>
              <p:cNvPr id="120" name="Rechthoek 119">
                <a:extLst>
                  <a:ext uri="{FF2B5EF4-FFF2-40B4-BE49-F238E27FC236}">
                    <a16:creationId xmlns:a16="http://schemas.microsoft.com/office/drawing/2014/main" id="{DC9C20F4-D159-4234-8E73-64623DD40186}"/>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up</a:t>
                </a:r>
              </a:p>
            </p:txBody>
          </p:sp>
          <p:sp>
            <p:nvSpPr>
              <p:cNvPr id="121" name="Rechthoek 120">
                <a:extLst>
                  <a:ext uri="{FF2B5EF4-FFF2-40B4-BE49-F238E27FC236}">
                    <a16:creationId xmlns:a16="http://schemas.microsoft.com/office/drawing/2014/main" id="{219DDE16-42E6-4C77-B6A5-691805F506DC}"/>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down</a:t>
                </a:r>
              </a:p>
            </p:txBody>
          </p:sp>
        </p:grpSp>
        <p:cxnSp>
          <p:nvCxnSpPr>
            <p:cNvPr id="94" name="Rechte verbindingslijn 93">
              <a:extLst>
                <a:ext uri="{FF2B5EF4-FFF2-40B4-BE49-F238E27FC236}">
                  <a16:creationId xmlns:a16="http://schemas.microsoft.com/office/drawing/2014/main" id="{55C4FD3C-532E-4200-92FB-3C5DE385AB53}"/>
                </a:ext>
              </a:extLst>
            </p:cNvPr>
            <p:cNvCxnSpPr>
              <a:cxnSpLocks/>
            </p:cNvCxnSpPr>
            <p:nvPr userDrawn="1"/>
          </p:nvCxnSpPr>
          <p:spPr>
            <a:xfrm>
              <a:off x="-3419346" y="1020931"/>
              <a:ext cx="3176013" cy="0"/>
            </a:xfrm>
            <a:prstGeom prst="line">
              <a:avLst/>
            </a:prstGeom>
            <a:noFill/>
            <a:ln w="3175" cap="flat" cmpd="sng" algn="ctr">
              <a:solidFill>
                <a:srgbClr val="303E48"/>
              </a:solidFill>
              <a:prstDash val="solid"/>
            </a:ln>
            <a:effectLst/>
          </p:spPr>
        </p:cxnSp>
        <p:sp>
          <p:nvSpPr>
            <p:cNvPr id="95" name="Rechthoek 94">
              <a:extLst>
                <a:ext uri="{FF2B5EF4-FFF2-40B4-BE49-F238E27FC236}">
                  <a16:creationId xmlns:a16="http://schemas.microsoft.com/office/drawing/2014/main" id="{64B1B19A-733F-4B5C-9D8A-26F42BC64089}"/>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rgbClr val="303E48"/>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Bullet</a:t>
              </a:r>
            </a:p>
          </p:txBody>
        </p:sp>
        <p:sp>
          <p:nvSpPr>
            <p:cNvPr id="96" name="Ovaal 95">
              <a:extLst>
                <a:ext uri="{FF2B5EF4-FFF2-40B4-BE49-F238E27FC236}">
                  <a16:creationId xmlns:a16="http://schemas.microsoft.com/office/drawing/2014/main" id="{14D91A17-F137-4516-9CC7-C06AF180A4DD}"/>
                </a:ext>
              </a:extLst>
            </p:cNvPr>
            <p:cNvSpPr/>
            <p:nvPr userDrawn="1"/>
          </p:nvSpPr>
          <p:spPr>
            <a:xfrm>
              <a:off x="-3425006" y="2091065"/>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97" name="Rechthoek 96">
              <a:extLst>
                <a:ext uri="{FF2B5EF4-FFF2-40B4-BE49-F238E27FC236}">
                  <a16:creationId xmlns:a16="http://schemas.microsoft.com/office/drawing/2014/main" id="{0CD89C2B-551D-4AE2-B34B-77A27F953159}"/>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1950" marR="0" lvl="0" indent="-180975" defTabSz="914400" eaLnBrk="1" fontAlgn="auto" latinLnBrk="0" hangingPunct="1">
                <a:lnSpc>
                  <a:spcPct val="90000"/>
                </a:lnSpc>
                <a:spcBef>
                  <a:spcPts val="600"/>
                </a:spcBef>
                <a:spcAft>
                  <a:spcPts val="600"/>
                </a:spcAft>
                <a:buClr>
                  <a:srgbClr val="0096A5"/>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#1</a:t>
              </a:r>
            </a:p>
          </p:txBody>
        </p:sp>
        <p:sp>
          <p:nvSpPr>
            <p:cNvPr id="98" name="Ovaal 97">
              <a:extLst>
                <a:ext uri="{FF2B5EF4-FFF2-40B4-BE49-F238E27FC236}">
                  <a16:creationId xmlns:a16="http://schemas.microsoft.com/office/drawing/2014/main" id="{0338944E-6DB4-4170-B266-8737C902AB0C}"/>
                </a:ext>
              </a:extLst>
            </p:cNvPr>
            <p:cNvSpPr/>
            <p:nvPr userDrawn="1"/>
          </p:nvSpPr>
          <p:spPr>
            <a:xfrm>
              <a:off x="-3425006" y="246524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99" name="Rechthoek 98">
              <a:extLst>
                <a:ext uri="{FF2B5EF4-FFF2-40B4-BE49-F238E27FC236}">
                  <a16:creationId xmlns:a16="http://schemas.microsoft.com/office/drawing/2014/main" id="{3317B3F8-966A-490A-A5E4-88D66122BBFB}"/>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542925" marR="0" lvl="0" indent="-180975" defTabSz="914400" eaLnBrk="1" fontAlgn="auto" latinLnBrk="0" hangingPunct="1">
                <a:lnSpc>
                  <a:spcPct val="90000"/>
                </a:lnSpc>
                <a:spcBef>
                  <a:spcPts val="600"/>
                </a:spcBef>
                <a:spcAft>
                  <a:spcPts val="600"/>
                </a:spcAft>
                <a:buClr>
                  <a:srgbClr val="00BBD3"/>
                </a:buClr>
                <a:buSzTx/>
                <a:buFont typeface="Open Sans" panose="020B0606030504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#2</a:t>
              </a:r>
            </a:p>
          </p:txBody>
        </p:sp>
        <p:sp>
          <p:nvSpPr>
            <p:cNvPr id="100" name="Ovaal 99">
              <a:extLst>
                <a:ext uri="{FF2B5EF4-FFF2-40B4-BE49-F238E27FC236}">
                  <a16:creationId xmlns:a16="http://schemas.microsoft.com/office/drawing/2014/main" id="{B2C656A3-3F8E-4204-BFA0-85372E5FA19B}"/>
                </a:ext>
              </a:extLst>
            </p:cNvPr>
            <p:cNvSpPr/>
            <p:nvPr userDrawn="1"/>
          </p:nvSpPr>
          <p:spPr>
            <a:xfrm>
              <a:off x="-3425006" y="283788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101" name="Rechthoek 100">
              <a:extLst>
                <a:ext uri="{FF2B5EF4-FFF2-40B4-BE49-F238E27FC236}">
                  <a16:creationId xmlns:a16="http://schemas.microsoft.com/office/drawing/2014/main" id="{8C7A6D8A-B963-4306-9147-266FEB2D0FE7}"/>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Plain text</a:t>
              </a:r>
            </a:p>
          </p:txBody>
        </p:sp>
        <p:sp>
          <p:nvSpPr>
            <p:cNvPr id="102" name="Ovaal 101">
              <a:extLst>
                <a:ext uri="{FF2B5EF4-FFF2-40B4-BE49-F238E27FC236}">
                  <a16:creationId xmlns:a16="http://schemas.microsoft.com/office/drawing/2014/main" id="{6E955F36-D940-4A0B-AEF9-E9D7A4DB8463}"/>
                </a:ext>
              </a:extLst>
            </p:cNvPr>
            <p:cNvSpPr/>
            <p:nvPr userDrawn="1"/>
          </p:nvSpPr>
          <p:spPr>
            <a:xfrm>
              <a:off x="-3425006" y="3221492"/>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5</a:t>
              </a:r>
            </a:p>
          </p:txBody>
        </p:sp>
        <p:sp>
          <p:nvSpPr>
            <p:cNvPr id="103" name="Rechthoek 102">
              <a:extLst>
                <a:ext uri="{FF2B5EF4-FFF2-40B4-BE49-F238E27FC236}">
                  <a16:creationId xmlns:a16="http://schemas.microsoft.com/office/drawing/2014/main" id="{CD6320AF-76C9-4C98-AEA0-9412870DD068}"/>
                </a:ext>
              </a:extLst>
            </p:cNvPr>
            <p:cNvSpPr/>
            <p:nvPr userDrawn="1"/>
          </p:nvSpPr>
          <p:spPr>
            <a:xfrm>
              <a:off x="-3059324" y="3221491"/>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Header</a:t>
              </a:r>
            </a:p>
          </p:txBody>
        </p:sp>
        <p:cxnSp>
          <p:nvCxnSpPr>
            <p:cNvPr id="104" name="Rechte verbindingslijn 103">
              <a:extLst>
                <a:ext uri="{FF2B5EF4-FFF2-40B4-BE49-F238E27FC236}">
                  <a16:creationId xmlns:a16="http://schemas.microsoft.com/office/drawing/2014/main" id="{DF6C2F33-3736-4562-AB2F-8B140C516C23}"/>
                </a:ext>
              </a:extLst>
            </p:cNvPr>
            <p:cNvCxnSpPr>
              <a:cxnSpLocks/>
            </p:cNvCxnSpPr>
            <p:nvPr userDrawn="1"/>
          </p:nvCxnSpPr>
          <p:spPr>
            <a:xfrm>
              <a:off x="-3419346" y="3585498"/>
              <a:ext cx="3176013" cy="0"/>
            </a:xfrm>
            <a:prstGeom prst="line">
              <a:avLst/>
            </a:prstGeom>
            <a:noFill/>
            <a:ln w="3175" cap="flat" cmpd="sng" algn="ctr">
              <a:solidFill>
                <a:srgbClr val="303E48"/>
              </a:solidFill>
              <a:prstDash val="solid"/>
            </a:ln>
            <a:effectLst/>
          </p:spPr>
        </p:cxnSp>
        <p:grpSp>
          <p:nvGrpSpPr>
            <p:cNvPr id="105" name="Meer informatie">
              <a:extLst>
                <a:ext uri="{FF2B5EF4-FFF2-40B4-BE49-F238E27FC236}">
                  <a16:creationId xmlns:a16="http://schemas.microsoft.com/office/drawing/2014/main" id="{0971D75A-14E7-4A02-A994-353A168AF88C}"/>
                </a:ext>
              </a:extLst>
            </p:cNvPr>
            <p:cNvGrpSpPr/>
            <p:nvPr userDrawn="1"/>
          </p:nvGrpSpPr>
          <p:grpSpPr>
            <a:xfrm>
              <a:off x="-3421298" y="3713747"/>
              <a:ext cx="3178515" cy="783273"/>
              <a:chOff x="-3741486" y="3359148"/>
              <a:chExt cx="3178515" cy="783273"/>
            </a:xfrm>
          </p:grpSpPr>
          <p:sp>
            <p:nvSpPr>
              <p:cNvPr id="107" name="Freeform 101">
                <a:extLst>
                  <a:ext uri="{FF2B5EF4-FFF2-40B4-BE49-F238E27FC236}">
                    <a16:creationId xmlns:a16="http://schemas.microsoft.com/office/drawing/2014/main" id="{A43F0734-DD6E-425A-96AC-12264D874494}"/>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108" name="Rechthoek 107">
                <a:extLst>
                  <a:ext uri="{FF2B5EF4-FFF2-40B4-BE49-F238E27FC236}">
                    <a16:creationId xmlns:a16="http://schemas.microsoft.com/office/drawing/2014/main" id="{3B6D9878-88BC-40D4-9F03-CF4D73C9D04D}"/>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109" name="Rechte verbindingslijn 108">
                <a:extLst>
                  <a:ext uri="{FF2B5EF4-FFF2-40B4-BE49-F238E27FC236}">
                    <a16:creationId xmlns:a16="http://schemas.microsoft.com/office/drawing/2014/main" id="{3E1135F3-13FD-4C38-BF89-91FEF79D3D07}"/>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106" name="Rechthoek 105">
              <a:extLst>
                <a:ext uri="{FF2B5EF4-FFF2-40B4-BE49-F238E27FC236}">
                  <a16:creationId xmlns:a16="http://schemas.microsoft.com/office/drawing/2014/main" id="{086DA870-3F6E-4F4D-A0A4-81873FC5CD35}"/>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Under the tab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use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list level-buttons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as pictured above, to choose a text level.Choose from:</a:t>
              </a:r>
            </a:p>
          </p:txBody>
        </p:sp>
      </p:grpSp>
      <p:grpSp>
        <p:nvGrpSpPr>
          <p:cNvPr id="162" name="Groep 161">
            <a:extLst>
              <a:ext uri="{FF2B5EF4-FFF2-40B4-BE49-F238E27FC236}">
                <a16:creationId xmlns:a16="http://schemas.microsoft.com/office/drawing/2014/main" id="{C6EBDF84-F76B-4367-B89F-E2626DB15072}"/>
              </a:ext>
            </a:extLst>
          </p:cNvPr>
          <p:cNvGrpSpPr/>
          <p:nvPr userDrawn="1"/>
        </p:nvGrpSpPr>
        <p:grpSpPr>
          <a:xfrm>
            <a:off x="10226867" y="6454257"/>
            <a:ext cx="1414395" cy="316216"/>
            <a:chOff x="10226867" y="6454257"/>
            <a:chExt cx="1414395" cy="316216"/>
          </a:xfrm>
        </p:grpSpPr>
        <p:pic>
          <p:nvPicPr>
            <p:cNvPr id="163" name="Picture 2">
              <a:extLst>
                <a:ext uri="{FF2B5EF4-FFF2-40B4-BE49-F238E27FC236}">
                  <a16:creationId xmlns:a16="http://schemas.microsoft.com/office/drawing/2014/main" id="{3E7B55A4-6967-419C-8EC3-5FA91B34BFD9}"/>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cxnSp>
          <p:nvCxnSpPr>
            <p:cNvPr id="164" name="Rechte verbindingslijn 163">
              <a:extLst>
                <a:ext uri="{FF2B5EF4-FFF2-40B4-BE49-F238E27FC236}">
                  <a16:creationId xmlns:a16="http://schemas.microsoft.com/office/drawing/2014/main" id="{FC3AE8C1-1ADF-4153-BCC8-D9FAA9F3F9B6}"/>
                </a:ext>
              </a:extLst>
            </p:cNvPr>
            <p:cNvCxnSpPr>
              <a:cxnSpLocks/>
            </p:cNvCxnSpPr>
            <p:nvPr userDrawn="1"/>
          </p:nvCxnSpPr>
          <p:spPr>
            <a:xfrm>
              <a:off x="11118191" y="6480653"/>
              <a:ext cx="0" cy="28982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65" name="Afbeelding 164">
              <a:extLst>
                <a:ext uri="{FF2B5EF4-FFF2-40B4-BE49-F238E27FC236}">
                  <a16:creationId xmlns:a16="http://schemas.microsoft.com/office/drawing/2014/main" id="{F2B8E28E-88F4-4C81-8934-A802F279526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221605" y="6454257"/>
              <a:ext cx="419657" cy="316216"/>
            </a:xfrm>
            <a:prstGeom prst="rect">
              <a:avLst/>
            </a:prstGeom>
          </p:spPr>
        </p:pic>
      </p:grpSp>
    </p:spTree>
    <p:extLst>
      <p:ext uri="{BB962C8B-B14F-4D97-AF65-F5344CB8AC3E}">
        <p14:creationId xmlns:p14="http://schemas.microsoft.com/office/powerpoint/2010/main" val="1494445007"/>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1000" fill="hold"/>
                                        <p:tgtEl>
                                          <p:spTgt spid="34"/>
                                        </p:tgtEl>
                                        <p:attrNameLst>
                                          <p:attrName>ppt_x</p:attrName>
                                        </p:attrNameLst>
                                      </p:cBhvr>
                                      <p:tavLst>
                                        <p:tav tm="0">
                                          <p:val>
                                            <p:strVal val="1+#ppt_w/2"/>
                                          </p:val>
                                        </p:tav>
                                        <p:tav tm="100000">
                                          <p:val>
                                            <p:strVal val="#ppt_x"/>
                                          </p:val>
                                        </p:tav>
                                      </p:tavLst>
                                    </p:anim>
                                    <p:anim calcmode="lin" valueType="num">
                                      <p:cBhvr additive="base">
                                        <p:cTn id="8" dur="10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70"/>
                                        </p:tgtEl>
                                        <p:attrNameLst>
                                          <p:attrName>style.visibility</p:attrName>
                                        </p:attrNameLst>
                                      </p:cBhvr>
                                      <p:to>
                                        <p:strVal val="visible"/>
                                      </p:to>
                                    </p:set>
                                    <p:anim calcmode="lin" valueType="num">
                                      <p:cBhvr additive="base">
                                        <p:cTn id="11" dur="1000" fill="hold"/>
                                        <p:tgtEl>
                                          <p:spTgt spid="170"/>
                                        </p:tgtEl>
                                        <p:attrNameLst>
                                          <p:attrName>ppt_x</p:attrName>
                                        </p:attrNameLst>
                                      </p:cBhvr>
                                      <p:tavLst>
                                        <p:tav tm="0">
                                          <p:val>
                                            <p:strVal val="1+#ppt_w/2"/>
                                          </p:val>
                                        </p:tav>
                                        <p:tav tm="100000">
                                          <p:val>
                                            <p:strVal val="#ppt_x"/>
                                          </p:val>
                                        </p:tav>
                                      </p:tavLst>
                                    </p:anim>
                                    <p:anim calcmode="lin" valueType="num">
                                      <p:cBhvr additive="base">
                                        <p:cTn id="12" dur="1000" fill="hold"/>
                                        <p:tgtEl>
                                          <p:spTgt spid="170"/>
                                        </p:tgtEl>
                                        <p:attrNameLst>
                                          <p:attrName>ppt_y</p:attrName>
                                        </p:attrNameLst>
                                      </p:cBhvr>
                                      <p:tavLst>
                                        <p:tav tm="0">
                                          <p:val>
                                            <p:strVal val="#ppt_y"/>
                                          </p:val>
                                        </p:tav>
                                        <p:tav tm="100000">
                                          <p:val>
                                            <p:strVal val="#ppt_y"/>
                                          </p:val>
                                        </p:tav>
                                      </p:tavLst>
                                    </p:anim>
                                  </p:childTnLst>
                                </p:cTn>
                              </p:par>
                            </p:childTnLst>
                          </p:cTn>
                        </p:par>
                        <p:par>
                          <p:cTn id="13" fill="hold">
                            <p:stCondLst>
                              <p:cond delay="125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nodeType="withEffect">
                                  <p:stCondLst>
                                    <p:cond delay="1250"/>
                                  </p:stCondLst>
                                  <p:childTnLst>
                                    <p:set>
                                      <p:cBhvr>
                                        <p:cTn id="18" dur="1" fill="hold">
                                          <p:stCondLst>
                                            <p:cond delay="0"/>
                                          </p:stCondLst>
                                        </p:cTn>
                                        <p:tgtEl>
                                          <p:spTgt spid="162"/>
                                        </p:tgtEl>
                                        <p:attrNameLst>
                                          <p:attrName>style.visibility</p:attrName>
                                        </p:attrNameLst>
                                      </p:cBhvr>
                                      <p:to>
                                        <p:strVal val="visible"/>
                                      </p:to>
                                    </p:set>
                                    <p:animEffect transition="in" filter="fade">
                                      <p:cBhvr>
                                        <p:cTn id="19" dur="5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170" grpId="0" animBg="1"/>
      <p:bldP spid="5" grpId="0"/>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95" name="Vrije vorm 94"/>
          <p:cNvSpPr/>
          <p:nvPr userDrawn="1"/>
        </p:nvSpPr>
        <p:spPr>
          <a:xfrm>
            <a:off x="563222" y="1684422"/>
            <a:ext cx="11090104" cy="4430599"/>
          </a:xfrm>
          <a:custGeom>
            <a:avLst/>
            <a:gdLst>
              <a:gd name="connsiteX0" fmla="*/ 2179977 w 11090104"/>
              <a:gd name="connsiteY0" fmla="*/ 0 h 4430599"/>
              <a:gd name="connsiteX1" fmla="*/ 11090104 w 11090104"/>
              <a:gd name="connsiteY1" fmla="*/ 0 h 4430599"/>
              <a:gd name="connsiteX2" fmla="*/ 11090104 w 11090104"/>
              <a:gd name="connsiteY2" fmla="*/ 3942328 h 4430599"/>
              <a:gd name="connsiteX3" fmla="*/ 4896928 w 11090104"/>
              <a:gd name="connsiteY3" fmla="*/ 3942328 h 4430599"/>
              <a:gd name="connsiteX4" fmla="*/ 4180306 w 11090104"/>
              <a:gd name="connsiteY4" fmla="*/ 3942328 h 4430599"/>
              <a:gd name="connsiteX5" fmla="*/ 4180306 w 11090104"/>
              <a:gd name="connsiteY5" fmla="*/ 3946133 h 4430599"/>
              <a:gd name="connsiteX6" fmla="*/ 4027025 w 11090104"/>
              <a:gd name="connsiteY6" fmla="*/ 3946133 h 4430599"/>
              <a:gd name="connsiteX7" fmla="*/ 1390693 w 11090104"/>
              <a:gd name="connsiteY7" fmla="*/ 3946133 h 4430599"/>
              <a:gd name="connsiteX8" fmla="*/ 875610 w 11090104"/>
              <a:gd name="connsiteY8" fmla="*/ 4052110 h 4430599"/>
              <a:gd name="connsiteX9" fmla="*/ 7112 w 11090104"/>
              <a:gd name="connsiteY9" fmla="*/ 4430599 h 4430599"/>
              <a:gd name="connsiteX10" fmla="*/ 0 w 11090104"/>
              <a:gd name="connsiteY10" fmla="*/ 5412 h 4430599"/>
              <a:gd name="connsiteX11" fmla="*/ 2179977 w 11090104"/>
              <a:gd name="connsiteY11" fmla="*/ 5412 h 443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0104" h="4430599">
                <a:moveTo>
                  <a:pt x="2179977" y="0"/>
                </a:moveTo>
                <a:lnTo>
                  <a:pt x="11090104" y="0"/>
                </a:lnTo>
                <a:lnTo>
                  <a:pt x="11090104" y="3942328"/>
                </a:lnTo>
                <a:lnTo>
                  <a:pt x="4896928" y="3942328"/>
                </a:lnTo>
                <a:lnTo>
                  <a:pt x="4180306" y="3942328"/>
                </a:lnTo>
                <a:lnTo>
                  <a:pt x="4180306" y="3946133"/>
                </a:lnTo>
                <a:lnTo>
                  <a:pt x="4027025" y="3946133"/>
                </a:lnTo>
                <a:lnTo>
                  <a:pt x="1390693" y="3946133"/>
                </a:lnTo>
                <a:cubicBezTo>
                  <a:pt x="1213986" y="3946133"/>
                  <a:pt x="1037278" y="3983982"/>
                  <a:pt x="875610" y="4052110"/>
                </a:cubicBezTo>
                <a:lnTo>
                  <a:pt x="7112" y="4430599"/>
                </a:lnTo>
                <a:cubicBezTo>
                  <a:pt x="4741" y="2955537"/>
                  <a:pt x="2371" y="1480474"/>
                  <a:pt x="0" y="5412"/>
                </a:cubicBezTo>
                <a:lnTo>
                  <a:pt x="2179977" y="5412"/>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5554162" y="-885712"/>
            <a:ext cx="1083732"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Table</a:t>
            </a:r>
          </a:p>
        </p:txBody>
      </p:sp>
      <p:sp>
        <p:nvSpPr>
          <p:cNvPr id="33" name="Titel 1">
            <a:extLst>
              <a:ext uri="{FF2B5EF4-FFF2-40B4-BE49-F238E27FC236}">
                <a16:creationId xmlns:a16="http://schemas.microsoft.com/office/drawing/2014/main" id="{BE6387FD-8440-4D35-ABDC-1ED39656D3AA}"/>
              </a:ext>
            </a:extLst>
          </p:cNvPr>
          <p:cNvSpPr>
            <a:spLocks noGrp="1"/>
          </p:cNvSpPr>
          <p:nvPr>
            <p:ph type="title" hasCustomPrompt="1"/>
          </p:nvPr>
        </p:nvSpPr>
        <p:spPr>
          <a:xfrm>
            <a:off x="550875" y="838565"/>
            <a:ext cx="11088000" cy="549275"/>
          </a:xfrm>
        </p:spPr>
        <p:txBody>
          <a:bodyPr/>
          <a:lstStyle>
            <a:lvl1pPr>
              <a:defRPr/>
            </a:lvl1pPr>
          </a:lstStyle>
          <a:p>
            <a:r>
              <a:rPr lang="en-US" noProof="0" dirty="0"/>
              <a:t>Click here to insert title</a:t>
            </a:r>
          </a:p>
        </p:txBody>
      </p:sp>
      <p:sp>
        <p:nvSpPr>
          <p:cNvPr id="36" name="Ondertitel 2">
            <a:extLst>
              <a:ext uri="{FF2B5EF4-FFF2-40B4-BE49-F238E27FC236}">
                <a16:creationId xmlns:a16="http://schemas.microsoft.com/office/drawing/2014/main" id="{D5FFAED4-0498-420B-8A76-203F744C0F38}"/>
              </a:ext>
            </a:extLst>
          </p:cNvPr>
          <p:cNvSpPr>
            <a:spLocks noGrp="1"/>
          </p:cNvSpPr>
          <p:nvPr>
            <p:ph type="subTitle" idx="1" hasCustomPrompt="1"/>
          </p:nvPr>
        </p:nvSpPr>
        <p:spPr>
          <a:xfrm>
            <a:off x="5444105"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sp>
        <p:nvSpPr>
          <p:cNvPr id="34" name="Tijdelijke aanduiding voor tabel 4">
            <a:extLst>
              <a:ext uri="{FF2B5EF4-FFF2-40B4-BE49-F238E27FC236}">
                <a16:creationId xmlns:a16="http://schemas.microsoft.com/office/drawing/2014/main" id="{9D7218E6-8712-415A-810C-DFC9EAD5BE57}"/>
              </a:ext>
            </a:extLst>
          </p:cNvPr>
          <p:cNvSpPr>
            <a:spLocks noGrp="1"/>
          </p:cNvSpPr>
          <p:nvPr>
            <p:ph type="tbl" sz="quarter" idx="12" hasCustomPrompt="1"/>
          </p:nvPr>
        </p:nvSpPr>
        <p:spPr>
          <a:xfrm>
            <a:off x="563222" y="1684422"/>
            <a:ext cx="11091600" cy="3946357"/>
          </a:xfrm>
        </p:spPr>
        <p:txBody>
          <a:bodyPr tIns="864000" rIns="0" bIns="0" anchor="ctr"/>
          <a:lstStyle>
            <a:lvl1pPr marL="0" indent="0" algn="ctr">
              <a:buFontTx/>
              <a:buNone/>
              <a:defRPr i="1"/>
            </a:lvl1pPr>
          </a:lstStyle>
          <a:p>
            <a:r>
              <a:rPr lang="en-US" noProof="0" dirty="0"/>
              <a:t>Click on the icon to insert table</a:t>
            </a:r>
          </a:p>
        </p:txBody>
      </p:sp>
      <p:grpSp>
        <p:nvGrpSpPr>
          <p:cNvPr id="64" name="Instruction">
            <a:extLst>
              <a:ext uri="{FF2B5EF4-FFF2-40B4-BE49-F238E27FC236}">
                <a16:creationId xmlns:a16="http://schemas.microsoft.com/office/drawing/2014/main" id="{9E9A4158-A11C-418E-8624-194BC5FD2358}"/>
              </a:ext>
            </a:extLst>
          </p:cNvPr>
          <p:cNvGrpSpPr/>
          <p:nvPr userDrawn="1"/>
        </p:nvGrpSpPr>
        <p:grpSpPr>
          <a:xfrm>
            <a:off x="12391602" y="0"/>
            <a:ext cx="3183678" cy="3418198"/>
            <a:chOff x="12391601" y="0"/>
            <a:chExt cx="3183678" cy="3418198"/>
          </a:xfrm>
        </p:grpSpPr>
        <p:grpSp>
          <p:nvGrpSpPr>
            <p:cNvPr id="65" name="Meer informatie">
              <a:extLst>
                <a:ext uri="{FF2B5EF4-FFF2-40B4-BE49-F238E27FC236}">
                  <a16:creationId xmlns:a16="http://schemas.microsoft.com/office/drawing/2014/main" id="{8052D316-7EED-4A36-A4DE-A2B8BC112BE9}"/>
                </a:ext>
              </a:extLst>
            </p:cNvPr>
            <p:cNvGrpSpPr/>
            <p:nvPr userDrawn="1"/>
          </p:nvGrpSpPr>
          <p:grpSpPr>
            <a:xfrm>
              <a:off x="12396764" y="2622893"/>
              <a:ext cx="3178515" cy="795305"/>
              <a:chOff x="-3741486" y="3347116"/>
              <a:chExt cx="3178515" cy="795305"/>
            </a:xfrm>
          </p:grpSpPr>
          <p:sp>
            <p:nvSpPr>
              <p:cNvPr id="87" name="Freeform 101">
                <a:extLst>
                  <a:ext uri="{FF2B5EF4-FFF2-40B4-BE49-F238E27FC236}">
                    <a16:creationId xmlns:a16="http://schemas.microsoft.com/office/drawing/2014/main" id="{98F1009E-F7A6-4455-BC60-8D4FEBB1B77E}"/>
                  </a:ext>
                </a:extLst>
              </p:cNvPr>
              <p:cNvSpPr>
                <a:spLocks noEditPoints="1"/>
              </p:cNvSpPr>
              <p:nvPr/>
            </p:nvSpPr>
            <p:spPr bwMode="auto">
              <a:xfrm>
                <a:off x="-3741486" y="3347116"/>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88" name="Rechthoek 87">
                <a:extLst>
                  <a:ext uri="{FF2B5EF4-FFF2-40B4-BE49-F238E27FC236}">
                    <a16:creationId xmlns:a16="http://schemas.microsoft.com/office/drawing/2014/main" id="{C82E2335-05B4-4BD3-8479-B75526F1E84A}"/>
                  </a:ext>
                </a:extLst>
              </p:cNvPr>
              <p:cNvSpPr/>
              <p:nvPr userDrawn="1"/>
            </p:nvSpPr>
            <p:spPr>
              <a:xfrm>
                <a:off x="-3380966" y="3419145"/>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89" name="Rechte verbindingslijn 88">
                <a:extLst>
                  <a:ext uri="{FF2B5EF4-FFF2-40B4-BE49-F238E27FC236}">
                    <a16:creationId xmlns:a16="http://schemas.microsoft.com/office/drawing/2014/main" id="{3EBCBB5E-46B0-42CA-9B7A-E328C0201D20}"/>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66" name="Rechthoek 65">
              <a:extLst>
                <a:ext uri="{FF2B5EF4-FFF2-40B4-BE49-F238E27FC236}">
                  <a16:creationId xmlns:a16="http://schemas.microsoft.com/office/drawing/2014/main" id="{030CABD8-E223-4496-B038-606B4A586342}"/>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Insert/change table</a:t>
              </a:r>
            </a:p>
          </p:txBody>
        </p:sp>
        <p:sp>
          <p:nvSpPr>
            <p:cNvPr id="67" name="Ovaal 66">
              <a:extLst>
                <a:ext uri="{FF2B5EF4-FFF2-40B4-BE49-F238E27FC236}">
                  <a16:creationId xmlns:a16="http://schemas.microsoft.com/office/drawing/2014/main" id="{FDCC37BA-A717-4CEE-B18F-8A3894236F94}"/>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68" name="Rechte verbindingslijn 67">
              <a:extLst>
                <a:ext uri="{FF2B5EF4-FFF2-40B4-BE49-F238E27FC236}">
                  <a16:creationId xmlns:a16="http://schemas.microsoft.com/office/drawing/2014/main" id="{F0C1FD90-4EF3-49A7-BD3E-8919567866A4}"/>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69" name="Rechte verbindingslijn 68">
              <a:extLst>
                <a:ext uri="{FF2B5EF4-FFF2-40B4-BE49-F238E27FC236}">
                  <a16:creationId xmlns:a16="http://schemas.microsoft.com/office/drawing/2014/main" id="{44A1DFAB-6F8D-41DC-8687-D892FAD1AE88}"/>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70" name="Rechthoek 69">
              <a:extLst>
                <a:ext uri="{FF2B5EF4-FFF2-40B4-BE49-F238E27FC236}">
                  <a16:creationId xmlns:a16="http://schemas.microsoft.com/office/drawing/2014/main" id="{8EB4CDEC-7803-4786-8CDF-2935516DEA5C}"/>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If necessary, delete the existing table by hitting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Click on the pictogram to insert a new table. </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sp>
          <p:nvSpPr>
            <p:cNvPr id="71" name="Ovaal 70">
              <a:extLst>
                <a:ext uri="{FF2B5EF4-FFF2-40B4-BE49-F238E27FC236}">
                  <a16:creationId xmlns:a16="http://schemas.microsoft.com/office/drawing/2014/main" id="{409703A7-F6A4-4A26-AB9E-870764D1F099}"/>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72" name="Rechthoek 71">
              <a:extLst>
                <a:ext uri="{FF2B5EF4-FFF2-40B4-BE49-F238E27FC236}">
                  <a16:creationId xmlns:a16="http://schemas.microsoft.com/office/drawing/2014/main" id="{FA763E38-158B-45A0-B676-73B62F4A960D}"/>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Select the preferred number of rows and columns and click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‘OK’</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grpSp>
          <p:nvGrpSpPr>
            <p:cNvPr id="73" name="Groep 72">
              <a:extLst>
                <a:ext uri="{FF2B5EF4-FFF2-40B4-BE49-F238E27FC236}">
                  <a16:creationId xmlns:a16="http://schemas.microsoft.com/office/drawing/2014/main" id="{63AF4672-D67F-45AF-B623-105A633AA831}"/>
                </a:ext>
              </a:extLst>
            </p:cNvPr>
            <p:cNvGrpSpPr/>
            <p:nvPr userDrawn="1"/>
          </p:nvGrpSpPr>
          <p:grpSpPr>
            <a:xfrm>
              <a:off x="12757282" y="2184550"/>
              <a:ext cx="825500" cy="209550"/>
              <a:chOff x="13504624" y="2482850"/>
              <a:chExt cx="825500" cy="209550"/>
            </a:xfrm>
          </p:grpSpPr>
          <p:sp>
            <p:nvSpPr>
              <p:cNvPr id="84" name="Rechthoek 83">
                <a:extLst>
                  <a:ext uri="{FF2B5EF4-FFF2-40B4-BE49-F238E27FC236}">
                    <a16:creationId xmlns:a16="http://schemas.microsoft.com/office/drawing/2014/main" id="{D9A54C2B-6512-4AA8-B552-DB04DB2D00D2}"/>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252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OK</a:t>
                </a:r>
              </a:p>
            </p:txBody>
          </p:sp>
          <p:cxnSp>
            <p:nvCxnSpPr>
              <p:cNvPr id="85" name="Rechte verbindingslijn 84">
                <a:extLst>
                  <a:ext uri="{FF2B5EF4-FFF2-40B4-BE49-F238E27FC236}">
                    <a16:creationId xmlns:a16="http://schemas.microsoft.com/office/drawing/2014/main" id="{CEF55376-D6AB-49AE-8123-EF41EDE2E569}"/>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86" name="Gelijkbenige driehoek 85">
                <a:extLst>
                  <a:ext uri="{FF2B5EF4-FFF2-40B4-BE49-F238E27FC236}">
                    <a16:creationId xmlns:a16="http://schemas.microsoft.com/office/drawing/2014/main" id="{7B0A550B-9F0D-48F9-BB2F-B79D3B9F1BE5}"/>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cxnSp>
          <p:nvCxnSpPr>
            <p:cNvPr id="74" name="Rechte verbindingslijn 73">
              <a:extLst>
                <a:ext uri="{FF2B5EF4-FFF2-40B4-BE49-F238E27FC236}">
                  <a16:creationId xmlns:a16="http://schemas.microsoft.com/office/drawing/2014/main" id="{E02D704F-E7B2-4695-8E09-5135EC662D4A}"/>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75" name="Tabel icoon">
              <a:extLst>
                <a:ext uri="{FF2B5EF4-FFF2-40B4-BE49-F238E27FC236}">
                  <a16:creationId xmlns:a16="http://schemas.microsoft.com/office/drawing/2014/main" id="{2911472C-8F14-4500-B2EE-F44124AADFDA}"/>
                </a:ext>
              </a:extLst>
            </p:cNvPr>
            <p:cNvGrpSpPr/>
            <p:nvPr userDrawn="1"/>
          </p:nvGrpSpPr>
          <p:grpSpPr>
            <a:xfrm>
              <a:off x="12757283" y="1133664"/>
              <a:ext cx="375500" cy="339168"/>
              <a:chOff x="6072040" y="3376043"/>
              <a:chExt cx="1227920" cy="1109109"/>
            </a:xfrm>
          </p:grpSpPr>
          <p:sp>
            <p:nvSpPr>
              <p:cNvPr id="76" name="Rechthoek 75">
                <a:extLst>
                  <a:ext uri="{FF2B5EF4-FFF2-40B4-BE49-F238E27FC236}">
                    <a16:creationId xmlns:a16="http://schemas.microsoft.com/office/drawing/2014/main" id="{E4C3AF11-48F0-4F7D-8FDB-7183A189BA8B}"/>
                  </a:ext>
                </a:extLst>
              </p:cNvPr>
              <p:cNvSpPr/>
              <p:nvPr userDrawn="1"/>
            </p:nvSpPr>
            <p:spPr>
              <a:xfrm>
                <a:off x="6072040" y="3376043"/>
                <a:ext cx="1227920" cy="1109109"/>
              </a:xfrm>
              <a:prstGeom prst="rect">
                <a:avLst/>
              </a:prstGeom>
              <a:solidFill>
                <a:sysClr val="window" lastClr="FFFFFF"/>
              </a:solidFill>
              <a:ln w="1905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sp>
            <p:nvSpPr>
              <p:cNvPr id="77" name="Rechthoek 76">
                <a:extLst>
                  <a:ext uri="{FF2B5EF4-FFF2-40B4-BE49-F238E27FC236}">
                    <a16:creationId xmlns:a16="http://schemas.microsoft.com/office/drawing/2014/main" id="{73ED60BA-4F55-45B2-927F-C905F856A2D2}"/>
                  </a:ext>
                </a:extLst>
              </p:cNvPr>
              <p:cNvSpPr/>
              <p:nvPr userDrawn="1"/>
            </p:nvSpPr>
            <p:spPr>
              <a:xfrm>
                <a:off x="6090829" y="3393962"/>
                <a:ext cx="1209131" cy="218971"/>
              </a:xfrm>
              <a:prstGeom prst="rect">
                <a:avLst/>
              </a:prstGeom>
              <a:solidFill>
                <a:srgbClr val="6C6C6C"/>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cxnSp>
            <p:nvCxnSpPr>
              <p:cNvPr id="78" name="Rechte verbindingslijn 77">
                <a:extLst>
                  <a:ext uri="{FF2B5EF4-FFF2-40B4-BE49-F238E27FC236}">
                    <a16:creationId xmlns:a16="http://schemas.microsoft.com/office/drawing/2014/main" id="{B501718C-C147-4695-9CE9-3720CF47D15A}"/>
                  </a:ext>
                </a:extLst>
              </p:cNvPr>
              <p:cNvCxnSpPr/>
              <p:nvPr userDrawn="1"/>
            </p:nvCxnSpPr>
            <p:spPr>
              <a:xfrm>
                <a:off x="6493304" y="3605313"/>
                <a:ext cx="0" cy="872219"/>
              </a:xfrm>
              <a:prstGeom prst="line">
                <a:avLst/>
              </a:prstGeom>
              <a:noFill/>
              <a:ln w="12700" cap="flat" cmpd="sng" algn="ctr">
                <a:solidFill>
                  <a:srgbClr val="B5B5B5"/>
                </a:solidFill>
                <a:prstDash val="solid"/>
              </a:ln>
              <a:effectLst/>
            </p:spPr>
          </p:cxnSp>
          <p:cxnSp>
            <p:nvCxnSpPr>
              <p:cNvPr id="79" name="Rechte verbindingslijn 78">
                <a:extLst>
                  <a:ext uri="{FF2B5EF4-FFF2-40B4-BE49-F238E27FC236}">
                    <a16:creationId xmlns:a16="http://schemas.microsoft.com/office/drawing/2014/main" id="{C50262E8-5731-4604-88E3-F42AC4A40404}"/>
                  </a:ext>
                </a:extLst>
              </p:cNvPr>
              <p:cNvCxnSpPr/>
              <p:nvPr userDrawn="1"/>
            </p:nvCxnSpPr>
            <p:spPr>
              <a:xfrm>
                <a:off x="6883025" y="3605313"/>
                <a:ext cx="0" cy="872219"/>
              </a:xfrm>
              <a:prstGeom prst="line">
                <a:avLst/>
              </a:prstGeom>
              <a:noFill/>
              <a:ln w="12700" cap="flat" cmpd="sng" algn="ctr">
                <a:solidFill>
                  <a:srgbClr val="B5B5B5"/>
                </a:solidFill>
                <a:prstDash val="solid"/>
              </a:ln>
              <a:effectLst/>
            </p:spPr>
          </p:cxnSp>
          <p:cxnSp>
            <p:nvCxnSpPr>
              <p:cNvPr id="80" name="Rechte verbindingslijn 79">
                <a:extLst>
                  <a:ext uri="{FF2B5EF4-FFF2-40B4-BE49-F238E27FC236}">
                    <a16:creationId xmlns:a16="http://schemas.microsoft.com/office/drawing/2014/main" id="{5582E3C8-FCFE-4BED-B678-CA0C5586A26A}"/>
                  </a:ext>
                </a:extLst>
              </p:cNvPr>
              <p:cNvCxnSpPr/>
              <p:nvPr userDrawn="1"/>
            </p:nvCxnSpPr>
            <p:spPr>
              <a:xfrm flipH="1">
                <a:off x="6090561" y="3827108"/>
                <a:ext cx="1209399" cy="0"/>
              </a:xfrm>
              <a:prstGeom prst="line">
                <a:avLst/>
              </a:prstGeom>
              <a:noFill/>
              <a:ln w="12700" cap="flat" cmpd="sng" algn="ctr">
                <a:solidFill>
                  <a:srgbClr val="B5B5B5"/>
                </a:solidFill>
                <a:prstDash val="solid"/>
              </a:ln>
              <a:effectLst/>
            </p:spPr>
          </p:cxnSp>
          <p:cxnSp>
            <p:nvCxnSpPr>
              <p:cNvPr id="81" name="Rechte verbindingslijn 80">
                <a:extLst>
                  <a:ext uri="{FF2B5EF4-FFF2-40B4-BE49-F238E27FC236}">
                    <a16:creationId xmlns:a16="http://schemas.microsoft.com/office/drawing/2014/main" id="{989524D1-D2C6-4618-A111-E01798A1A8DA}"/>
                  </a:ext>
                </a:extLst>
              </p:cNvPr>
              <p:cNvCxnSpPr/>
              <p:nvPr userDrawn="1"/>
            </p:nvCxnSpPr>
            <p:spPr>
              <a:xfrm flipH="1">
                <a:off x="6090561" y="4055708"/>
                <a:ext cx="1209399" cy="0"/>
              </a:xfrm>
              <a:prstGeom prst="line">
                <a:avLst/>
              </a:prstGeom>
              <a:noFill/>
              <a:ln w="12700" cap="flat" cmpd="sng" algn="ctr">
                <a:solidFill>
                  <a:srgbClr val="B5B5B5"/>
                </a:solidFill>
                <a:prstDash val="solid"/>
              </a:ln>
              <a:effectLst/>
            </p:spPr>
          </p:cxnSp>
          <p:cxnSp>
            <p:nvCxnSpPr>
              <p:cNvPr id="82" name="Rechte verbindingslijn 81">
                <a:extLst>
                  <a:ext uri="{FF2B5EF4-FFF2-40B4-BE49-F238E27FC236}">
                    <a16:creationId xmlns:a16="http://schemas.microsoft.com/office/drawing/2014/main" id="{8B4D9D24-04B0-4809-B107-B7F7D204C22E}"/>
                  </a:ext>
                </a:extLst>
              </p:cNvPr>
              <p:cNvCxnSpPr/>
              <p:nvPr userDrawn="1"/>
            </p:nvCxnSpPr>
            <p:spPr>
              <a:xfrm flipH="1">
                <a:off x="6090561" y="4276688"/>
                <a:ext cx="1209399" cy="0"/>
              </a:xfrm>
              <a:prstGeom prst="line">
                <a:avLst/>
              </a:prstGeom>
              <a:noFill/>
              <a:ln w="12700" cap="flat" cmpd="sng" algn="ctr">
                <a:solidFill>
                  <a:srgbClr val="B5B5B5"/>
                </a:solidFill>
                <a:prstDash val="solid"/>
              </a:ln>
              <a:effectLst/>
            </p:spPr>
          </p:cxnSp>
          <p:sp>
            <p:nvSpPr>
              <p:cNvPr id="83" name="Rechthoek 82">
                <a:extLst>
                  <a:ext uri="{FF2B5EF4-FFF2-40B4-BE49-F238E27FC236}">
                    <a16:creationId xmlns:a16="http://schemas.microsoft.com/office/drawing/2014/main" id="{7FB14D76-96D1-4EB0-BB4B-69229BF1F531}"/>
                  </a:ext>
                </a:extLst>
              </p:cNvPr>
              <p:cNvSpPr/>
              <p:nvPr userDrawn="1"/>
            </p:nvSpPr>
            <p:spPr>
              <a:xfrm>
                <a:off x="6072040" y="3376043"/>
                <a:ext cx="1227920" cy="1109109"/>
              </a:xfrm>
              <a:prstGeom prst="rect">
                <a:avLst/>
              </a:prstGeom>
              <a:noFill/>
              <a:ln w="12700" cap="flat" cmpd="sng" algn="ctr">
                <a:solidFill>
                  <a:srgbClr val="6C6C6C"/>
                </a:solid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Open Sans"/>
                  <a:ea typeface="+mn-ea"/>
                  <a:cs typeface="+mn-cs"/>
                </a:endParaRPr>
              </a:p>
            </p:txBody>
          </p:sp>
        </p:grpSp>
      </p:grpSp>
      <p:grpSp>
        <p:nvGrpSpPr>
          <p:cNvPr id="37" name="Groep 36">
            <a:extLst>
              <a:ext uri="{FF2B5EF4-FFF2-40B4-BE49-F238E27FC236}">
                <a16:creationId xmlns:a16="http://schemas.microsoft.com/office/drawing/2014/main" id="{F129BA75-00F3-4509-9F32-C4F624EB914B}"/>
              </a:ext>
            </a:extLst>
          </p:cNvPr>
          <p:cNvGrpSpPr/>
          <p:nvPr userDrawn="1"/>
        </p:nvGrpSpPr>
        <p:grpSpPr>
          <a:xfrm>
            <a:off x="10226867" y="6454257"/>
            <a:ext cx="1414395" cy="316216"/>
            <a:chOff x="10226867" y="6454257"/>
            <a:chExt cx="1414395" cy="316216"/>
          </a:xfrm>
        </p:grpSpPr>
        <p:pic>
          <p:nvPicPr>
            <p:cNvPr id="38" name="Picture 2">
              <a:extLst>
                <a:ext uri="{FF2B5EF4-FFF2-40B4-BE49-F238E27FC236}">
                  <a16:creationId xmlns:a16="http://schemas.microsoft.com/office/drawing/2014/main" id="{DC65BEEB-359D-4744-AA85-160C545CBFFC}"/>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cxnSp>
          <p:nvCxnSpPr>
            <p:cNvPr id="39" name="Rechte verbindingslijn 38">
              <a:extLst>
                <a:ext uri="{FF2B5EF4-FFF2-40B4-BE49-F238E27FC236}">
                  <a16:creationId xmlns:a16="http://schemas.microsoft.com/office/drawing/2014/main" id="{A7D30AFF-6938-4700-B342-901E7C131BF6}"/>
                </a:ext>
              </a:extLst>
            </p:cNvPr>
            <p:cNvCxnSpPr>
              <a:cxnSpLocks/>
            </p:cNvCxnSpPr>
            <p:nvPr userDrawn="1"/>
          </p:nvCxnSpPr>
          <p:spPr>
            <a:xfrm>
              <a:off x="11118191" y="6480653"/>
              <a:ext cx="0" cy="28982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40" name="Afbeelding 39">
              <a:extLst>
                <a:ext uri="{FF2B5EF4-FFF2-40B4-BE49-F238E27FC236}">
                  <a16:creationId xmlns:a16="http://schemas.microsoft.com/office/drawing/2014/main" id="{E55A8052-86FB-4066-86D5-17537664519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221605" y="6454257"/>
              <a:ext cx="419657" cy="316216"/>
            </a:xfrm>
            <a:prstGeom prst="rect">
              <a:avLst/>
            </a:prstGeom>
          </p:spPr>
        </p:pic>
      </p:grpSp>
    </p:spTree>
    <p:extLst>
      <p:ext uri="{BB962C8B-B14F-4D97-AF65-F5344CB8AC3E}">
        <p14:creationId xmlns:p14="http://schemas.microsoft.com/office/powerpoint/2010/main" val="1006613579"/>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750"/>
                                        <p:tgtEl>
                                          <p:spTgt spid="34"/>
                                        </p:tgtEl>
                                      </p:cBhvr>
                                    </p:animEffect>
                                  </p:childTnLst>
                                </p:cTn>
                              </p:par>
                              <p:par>
                                <p:cTn id="8" presetID="10" presetClass="entr" presetSubtype="0" fill="hold" nodeType="withEffect">
                                  <p:stCondLst>
                                    <p:cond delay="1250"/>
                                  </p:stCondLst>
                                  <p:childTnLst>
                                    <p:set>
                                      <p:cBhvr>
                                        <p:cTn id="9" dur="1" fill="hold">
                                          <p:stCondLst>
                                            <p:cond delay="0"/>
                                          </p:stCondLst>
                                        </p:cTn>
                                        <p:tgtEl>
                                          <p:spTgt spid="37"/>
                                        </p:tgtEl>
                                        <p:attrNameLst>
                                          <p:attrName>style.visibility</p:attrName>
                                        </p:attrNameLst>
                                      </p:cBhvr>
                                      <p:to>
                                        <p:strVal val="visible"/>
                                      </p:to>
                                    </p:set>
                                    <p:animEffect transition="in" filter="fade">
                                      <p:cBhvr>
                                        <p:cTn id="1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ogo partners">
    <p:spTree>
      <p:nvGrpSpPr>
        <p:cNvPr id="1" name=""/>
        <p:cNvGrpSpPr/>
        <p:nvPr/>
      </p:nvGrpSpPr>
      <p:grpSpPr>
        <a:xfrm>
          <a:off x="0" y="0"/>
          <a:ext cx="0" cy="0"/>
          <a:chOff x="0" y="0"/>
          <a:chExt cx="0" cy="0"/>
        </a:xfrm>
      </p:grpSpPr>
      <p:sp>
        <p:nvSpPr>
          <p:cNvPr id="95" name="Vrije vorm 94"/>
          <p:cNvSpPr/>
          <p:nvPr userDrawn="1"/>
        </p:nvSpPr>
        <p:spPr>
          <a:xfrm>
            <a:off x="563222" y="1684422"/>
            <a:ext cx="11090104" cy="4430599"/>
          </a:xfrm>
          <a:custGeom>
            <a:avLst/>
            <a:gdLst>
              <a:gd name="connsiteX0" fmla="*/ 2179977 w 11090104"/>
              <a:gd name="connsiteY0" fmla="*/ 0 h 4430599"/>
              <a:gd name="connsiteX1" fmla="*/ 11090104 w 11090104"/>
              <a:gd name="connsiteY1" fmla="*/ 0 h 4430599"/>
              <a:gd name="connsiteX2" fmla="*/ 11090104 w 11090104"/>
              <a:gd name="connsiteY2" fmla="*/ 3942328 h 4430599"/>
              <a:gd name="connsiteX3" fmla="*/ 4896928 w 11090104"/>
              <a:gd name="connsiteY3" fmla="*/ 3942328 h 4430599"/>
              <a:gd name="connsiteX4" fmla="*/ 4180306 w 11090104"/>
              <a:gd name="connsiteY4" fmla="*/ 3942328 h 4430599"/>
              <a:gd name="connsiteX5" fmla="*/ 4180306 w 11090104"/>
              <a:gd name="connsiteY5" fmla="*/ 3946133 h 4430599"/>
              <a:gd name="connsiteX6" fmla="*/ 4027025 w 11090104"/>
              <a:gd name="connsiteY6" fmla="*/ 3946133 h 4430599"/>
              <a:gd name="connsiteX7" fmla="*/ 1390693 w 11090104"/>
              <a:gd name="connsiteY7" fmla="*/ 3946133 h 4430599"/>
              <a:gd name="connsiteX8" fmla="*/ 875610 w 11090104"/>
              <a:gd name="connsiteY8" fmla="*/ 4052110 h 4430599"/>
              <a:gd name="connsiteX9" fmla="*/ 7112 w 11090104"/>
              <a:gd name="connsiteY9" fmla="*/ 4430599 h 4430599"/>
              <a:gd name="connsiteX10" fmla="*/ 0 w 11090104"/>
              <a:gd name="connsiteY10" fmla="*/ 5412 h 4430599"/>
              <a:gd name="connsiteX11" fmla="*/ 2179977 w 11090104"/>
              <a:gd name="connsiteY11" fmla="*/ 5412 h 443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0104" h="4430599">
                <a:moveTo>
                  <a:pt x="2179977" y="0"/>
                </a:moveTo>
                <a:lnTo>
                  <a:pt x="11090104" y="0"/>
                </a:lnTo>
                <a:lnTo>
                  <a:pt x="11090104" y="3942328"/>
                </a:lnTo>
                <a:lnTo>
                  <a:pt x="4896928" y="3942328"/>
                </a:lnTo>
                <a:lnTo>
                  <a:pt x="4180306" y="3942328"/>
                </a:lnTo>
                <a:lnTo>
                  <a:pt x="4180306" y="3946133"/>
                </a:lnTo>
                <a:lnTo>
                  <a:pt x="4027025" y="3946133"/>
                </a:lnTo>
                <a:lnTo>
                  <a:pt x="1390693" y="3946133"/>
                </a:lnTo>
                <a:cubicBezTo>
                  <a:pt x="1213986" y="3946133"/>
                  <a:pt x="1037278" y="3983982"/>
                  <a:pt x="875610" y="4052110"/>
                </a:cubicBezTo>
                <a:lnTo>
                  <a:pt x="7112" y="4430599"/>
                </a:lnTo>
                <a:cubicBezTo>
                  <a:pt x="4741" y="2955537"/>
                  <a:pt x="2371" y="1480474"/>
                  <a:pt x="0" y="5412"/>
                </a:cubicBezTo>
                <a:lnTo>
                  <a:pt x="2179977" y="5412"/>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5077334" y="-885712"/>
            <a:ext cx="2037391"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Partners logo slide</a:t>
            </a:r>
          </a:p>
        </p:txBody>
      </p:sp>
      <p:sp>
        <p:nvSpPr>
          <p:cNvPr id="33" name="Titel 1">
            <a:extLst>
              <a:ext uri="{FF2B5EF4-FFF2-40B4-BE49-F238E27FC236}">
                <a16:creationId xmlns:a16="http://schemas.microsoft.com/office/drawing/2014/main" id="{BE6387FD-8440-4D35-ABDC-1ED39656D3AA}"/>
              </a:ext>
            </a:extLst>
          </p:cNvPr>
          <p:cNvSpPr>
            <a:spLocks noGrp="1"/>
          </p:cNvSpPr>
          <p:nvPr>
            <p:ph type="title" hasCustomPrompt="1"/>
          </p:nvPr>
        </p:nvSpPr>
        <p:spPr>
          <a:xfrm>
            <a:off x="550875" y="838565"/>
            <a:ext cx="11088000" cy="549275"/>
          </a:xfrm>
        </p:spPr>
        <p:txBody>
          <a:bodyPr/>
          <a:lstStyle>
            <a:lvl1pPr>
              <a:defRPr/>
            </a:lvl1pPr>
          </a:lstStyle>
          <a:p>
            <a:r>
              <a:rPr lang="en-US" noProof="0" dirty="0"/>
              <a:t>Click here to insert title</a:t>
            </a:r>
          </a:p>
        </p:txBody>
      </p:sp>
      <p:sp>
        <p:nvSpPr>
          <p:cNvPr id="36" name="Ondertitel 2">
            <a:extLst>
              <a:ext uri="{FF2B5EF4-FFF2-40B4-BE49-F238E27FC236}">
                <a16:creationId xmlns:a16="http://schemas.microsoft.com/office/drawing/2014/main" id="{D5FFAED4-0498-420B-8A76-203F744C0F38}"/>
              </a:ext>
            </a:extLst>
          </p:cNvPr>
          <p:cNvSpPr>
            <a:spLocks noGrp="1"/>
          </p:cNvSpPr>
          <p:nvPr>
            <p:ph type="subTitle" idx="1" hasCustomPrompt="1"/>
          </p:nvPr>
        </p:nvSpPr>
        <p:spPr>
          <a:xfrm>
            <a:off x="5444105"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sp>
        <p:nvSpPr>
          <p:cNvPr id="180" name="Tijdelijke aanduiding voor tekst 2">
            <a:extLst>
              <a:ext uri="{FF2B5EF4-FFF2-40B4-BE49-F238E27FC236}">
                <a16:creationId xmlns:a16="http://schemas.microsoft.com/office/drawing/2014/main" id="{377C6FF0-71BF-41AC-BCC8-5599CD21F468}"/>
              </a:ext>
            </a:extLst>
          </p:cNvPr>
          <p:cNvSpPr>
            <a:spLocks noGrp="1"/>
          </p:cNvSpPr>
          <p:nvPr>
            <p:ph type="body" sz="quarter" idx="39" hasCustomPrompt="1"/>
          </p:nvPr>
        </p:nvSpPr>
        <p:spPr>
          <a:xfrm>
            <a:off x="9083501" y="4357984"/>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79" name="Tijdelijke aanduiding voor tekst 2">
            <a:extLst>
              <a:ext uri="{FF2B5EF4-FFF2-40B4-BE49-F238E27FC236}">
                <a16:creationId xmlns:a16="http://schemas.microsoft.com/office/drawing/2014/main" id="{E0011DC1-5CD5-4ED1-AD97-60B76A9C4CDB}"/>
              </a:ext>
            </a:extLst>
          </p:cNvPr>
          <p:cNvSpPr>
            <a:spLocks noGrp="1"/>
          </p:cNvSpPr>
          <p:nvPr>
            <p:ph type="body" sz="quarter" idx="38" hasCustomPrompt="1"/>
          </p:nvPr>
        </p:nvSpPr>
        <p:spPr>
          <a:xfrm>
            <a:off x="7185032" y="4357984"/>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77" name="Tijdelijke aanduiding voor tekst 2">
            <a:extLst>
              <a:ext uri="{FF2B5EF4-FFF2-40B4-BE49-F238E27FC236}">
                <a16:creationId xmlns:a16="http://schemas.microsoft.com/office/drawing/2014/main" id="{163ECA99-C580-4933-8446-D73EBDD44E9D}"/>
              </a:ext>
            </a:extLst>
          </p:cNvPr>
          <p:cNvSpPr>
            <a:spLocks noGrp="1"/>
          </p:cNvSpPr>
          <p:nvPr>
            <p:ph type="body" sz="quarter" idx="36" hasCustomPrompt="1"/>
          </p:nvPr>
        </p:nvSpPr>
        <p:spPr>
          <a:xfrm>
            <a:off x="3388094" y="4357984"/>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75" name="Tijdelijke aanduiding voor tekst 2">
            <a:extLst>
              <a:ext uri="{FF2B5EF4-FFF2-40B4-BE49-F238E27FC236}">
                <a16:creationId xmlns:a16="http://schemas.microsoft.com/office/drawing/2014/main" id="{B60CF342-C773-4B06-A919-2269F75AC157}"/>
              </a:ext>
            </a:extLst>
          </p:cNvPr>
          <p:cNvSpPr>
            <a:spLocks noGrp="1"/>
          </p:cNvSpPr>
          <p:nvPr>
            <p:ph type="body" sz="quarter" idx="34" hasCustomPrompt="1"/>
          </p:nvPr>
        </p:nvSpPr>
        <p:spPr>
          <a:xfrm>
            <a:off x="9083501" y="3206517"/>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74" name="Tijdelijke aanduiding voor tekst 2">
            <a:extLst>
              <a:ext uri="{FF2B5EF4-FFF2-40B4-BE49-F238E27FC236}">
                <a16:creationId xmlns:a16="http://schemas.microsoft.com/office/drawing/2014/main" id="{1ACAACE6-94F9-493B-87C4-E0D9A92616E7}"/>
              </a:ext>
            </a:extLst>
          </p:cNvPr>
          <p:cNvSpPr>
            <a:spLocks noGrp="1"/>
          </p:cNvSpPr>
          <p:nvPr>
            <p:ph type="body" sz="quarter" idx="33" hasCustomPrompt="1"/>
          </p:nvPr>
        </p:nvSpPr>
        <p:spPr>
          <a:xfrm>
            <a:off x="7185032" y="3206517"/>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71" name="Tijdelijke aanduiding voor tekst 2">
            <a:extLst>
              <a:ext uri="{FF2B5EF4-FFF2-40B4-BE49-F238E27FC236}">
                <a16:creationId xmlns:a16="http://schemas.microsoft.com/office/drawing/2014/main" id="{158E9B1C-6343-4564-A97E-B6079EBDA4E9}"/>
              </a:ext>
            </a:extLst>
          </p:cNvPr>
          <p:cNvSpPr>
            <a:spLocks noGrp="1"/>
          </p:cNvSpPr>
          <p:nvPr>
            <p:ph type="body" sz="quarter" idx="30" hasCustomPrompt="1"/>
          </p:nvPr>
        </p:nvSpPr>
        <p:spPr>
          <a:xfrm>
            <a:off x="1489625" y="3206517"/>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3" name="Tijdelijke aanduiding voor tekst 2">
            <a:extLst>
              <a:ext uri="{FF2B5EF4-FFF2-40B4-BE49-F238E27FC236}">
                <a16:creationId xmlns:a16="http://schemas.microsoft.com/office/drawing/2014/main" id="{EBE1D748-DD7A-499D-BC46-3236D21D98ED}"/>
              </a:ext>
            </a:extLst>
          </p:cNvPr>
          <p:cNvSpPr>
            <a:spLocks noGrp="1"/>
          </p:cNvSpPr>
          <p:nvPr>
            <p:ph type="body" sz="quarter" idx="25" hasCustomPrompt="1"/>
          </p:nvPr>
        </p:nvSpPr>
        <p:spPr>
          <a:xfrm>
            <a:off x="1489625" y="2055050"/>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67" name="Tijdelijke aanduiding voor tekst 2">
            <a:extLst>
              <a:ext uri="{FF2B5EF4-FFF2-40B4-BE49-F238E27FC236}">
                <a16:creationId xmlns:a16="http://schemas.microsoft.com/office/drawing/2014/main" id="{9D19CF1B-F6DD-4810-AAC5-DF67E7FE8044}"/>
              </a:ext>
            </a:extLst>
          </p:cNvPr>
          <p:cNvSpPr>
            <a:spLocks noGrp="1"/>
          </p:cNvSpPr>
          <p:nvPr>
            <p:ph type="body" sz="quarter" idx="26" hasCustomPrompt="1"/>
          </p:nvPr>
        </p:nvSpPr>
        <p:spPr>
          <a:xfrm>
            <a:off x="3386967" y="2055050"/>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68" name="Tijdelijke aanduiding voor tekst 2">
            <a:extLst>
              <a:ext uri="{FF2B5EF4-FFF2-40B4-BE49-F238E27FC236}">
                <a16:creationId xmlns:a16="http://schemas.microsoft.com/office/drawing/2014/main" id="{7B1F5572-CF19-44B6-8A71-A4AAD92EF726}"/>
              </a:ext>
            </a:extLst>
          </p:cNvPr>
          <p:cNvSpPr>
            <a:spLocks noGrp="1"/>
          </p:cNvSpPr>
          <p:nvPr>
            <p:ph type="body" sz="quarter" idx="27" hasCustomPrompt="1"/>
          </p:nvPr>
        </p:nvSpPr>
        <p:spPr>
          <a:xfrm>
            <a:off x="5286563" y="2055050"/>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69" name="Tijdelijke aanduiding voor tekst 2">
            <a:extLst>
              <a:ext uri="{FF2B5EF4-FFF2-40B4-BE49-F238E27FC236}">
                <a16:creationId xmlns:a16="http://schemas.microsoft.com/office/drawing/2014/main" id="{5EE49755-6AB0-46E9-AAE8-0F6312839E6A}"/>
              </a:ext>
            </a:extLst>
          </p:cNvPr>
          <p:cNvSpPr>
            <a:spLocks noGrp="1"/>
          </p:cNvSpPr>
          <p:nvPr>
            <p:ph type="body" sz="quarter" idx="28" hasCustomPrompt="1"/>
          </p:nvPr>
        </p:nvSpPr>
        <p:spPr>
          <a:xfrm>
            <a:off x="7185032" y="2055050"/>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70" name="Tijdelijke aanduiding voor tekst 2">
            <a:extLst>
              <a:ext uri="{FF2B5EF4-FFF2-40B4-BE49-F238E27FC236}">
                <a16:creationId xmlns:a16="http://schemas.microsoft.com/office/drawing/2014/main" id="{344ACE76-8A7F-4A7D-805A-C15EFF9A3F98}"/>
              </a:ext>
            </a:extLst>
          </p:cNvPr>
          <p:cNvSpPr>
            <a:spLocks noGrp="1"/>
          </p:cNvSpPr>
          <p:nvPr>
            <p:ph type="body" sz="quarter" idx="29" hasCustomPrompt="1"/>
          </p:nvPr>
        </p:nvSpPr>
        <p:spPr>
          <a:xfrm>
            <a:off x="9083501" y="2055050"/>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72" name="Tijdelijke aanduiding voor tekst 2">
            <a:extLst>
              <a:ext uri="{FF2B5EF4-FFF2-40B4-BE49-F238E27FC236}">
                <a16:creationId xmlns:a16="http://schemas.microsoft.com/office/drawing/2014/main" id="{D23E9934-B763-40D9-B13C-83FE672A87FC}"/>
              </a:ext>
            </a:extLst>
          </p:cNvPr>
          <p:cNvSpPr>
            <a:spLocks noGrp="1"/>
          </p:cNvSpPr>
          <p:nvPr>
            <p:ph type="body" sz="quarter" idx="31" hasCustomPrompt="1"/>
          </p:nvPr>
        </p:nvSpPr>
        <p:spPr>
          <a:xfrm>
            <a:off x="3388094" y="3206517"/>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73" name="Tijdelijke aanduiding voor tekst 2">
            <a:extLst>
              <a:ext uri="{FF2B5EF4-FFF2-40B4-BE49-F238E27FC236}">
                <a16:creationId xmlns:a16="http://schemas.microsoft.com/office/drawing/2014/main" id="{995C9F39-9F99-4B83-83F2-3BD0E15F0F93}"/>
              </a:ext>
            </a:extLst>
          </p:cNvPr>
          <p:cNvSpPr>
            <a:spLocks noGrp="1"/>
          </p:cNvSpPr>
          <p:nvPr>
            <p:ph type="body" sz="quarter" idx="32" hasCustomPrompt="1"/>
          </p:nvPr>
        </p:nvSpPr>
        <p:spPr>
          <a:xfrm>
            <a:off x="5286563" y="3206517"/>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76" name="Tijdelijke aanduiding voor tekst 2">
            <a:extLst>
              <a:ext uri="{FF2B5EF4-FFF2-40B4-BE49-F238E27FC236}">
                <a16:creationId xmlns:a16="http://schemas.microsoft.com/office/drawing/2014/main" id="{F25E2177-7A1E-4558-86A7-DD23394EC1DB}"/>
              </a:ext>
            </a:extLst>
          </p:cNvPr>
          <p:cNvSpPr>
            <a:spLocks noGrp="1"/>
          </p:cNvSpPr>
          <p:nvPr>
            <p:ph type="body" sz="quarter" idx="35" hasCustomPrompt="1"/>
          </p:nvPr>
        </p:nvSpPr>
        <p:spPr>
          <a:xfrm>
            <a:off x="1489625" y="4357984"/>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178" name="Tijdelijke aanduiding voor tekst 2">
            <a:extLst>
              <a:ext uri="{FF2B5EF4-FFF2-40B4-BE49-F238E27FC236}">
                <a16:creationId xmlns:a16="http://schemas.microsoft.com/office/drawing/2014/main" id="{1DA98E14-673D-40DB-8C80-282534A3D853}"/>
              </a:ext>
            </a:extLst>
          </p:cNvPr>
          <p:cNvSpPr>
            <a:spLocks noGrp="1"/>
          </p:cNvSpPr>
          <p:nvPr>
            <p:ph type="body" sz="quarter" idx="37" hasCustomPrompt="1"/>
          </p:nvPr>
        </p:nvSpPr>
        <p:spPr>
          <a:xfrm>
            <a:off x="5286563" y="4357984"/>
            <a:ext cx="1620000" cy="878400"/>
          </a:xfrm>
          <a:solidFill>
            <a:schemeClr val="bg1"/>
          </a:solidFill>
          <a:ln w="12700">
            <a:solidFill>
              <a:schemeClr val="bg1">
                <a:lumMod val="85000"/>
              </a:schemeClr>
            </a:solidFill>
          </a:ln>
        </p:spPr>
        <p:txBody>
          <a:bodyPr/>
          <a:lstStyle>
            <a:lvl1pPr marL="0" indent="0">
              <a:buNone/>
              <a:defRPr/>
            </a:lvl1pPr>
          </a:lstStyle>
          <a:p>
            <a:pPr lvl="0"/>
            <a:r>
              <a:rPr lang="nl-NL" dirty="0"/>
              <a:t>    </a:t>
            </a:r>
          </a:p>
        </p:txBody>
      </p:sp>
      <p:sp>
        <p:nvSpPr>
          <p:cNvPr id="52" name="Tijdelijke aanduiding voor afbeelding 4">
            <a:extLst>
              <a:ext uri="{FF2B5EF4-FFF2-40B4-BE49-F238E27FC236}">
                <a16:creationId xmlns:a16="http://schemas.microsoft.com/office/drawing/2014/main" id="{099611B7-4B67-4703-A2F4-BBC736A966CD}"/>
              </a:ext>
            </a:extLst>
          </p:cNvPr>
          <p:cNvSpPr>
            <a:spLocks noGrp="1"/>
          </p:cNvSpPr>
          <p:nvPr>
            <p:ph type="pic" sz="quarter" idx="10" hasCustomPrompt="1"/>
          </p:nvPr>
        </p:nvSpPr>
        <p:spPr>
          <a:xfrm>
            <a:off x="1653900" y="2204979"/>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53" name="Tijdelijke aanduiding voor afbeelding 4">
            <a:extLst>
              <a:ext uri="{FF2B5EF4-FFF2-40B4-BE49-F238E27FC236}">
                <a16:creationId xmlns:a16="http://schemas.microsoft.com/office/drawing/2014/main" id="{37104C40-6E43-45C7-A8B2-40D84D647CF1}"/>
              </a:ext>
            </a:extLst>
          </p:cNvPr>
          <p:cNvSpPr>
            <a:spLocks noGrp="1"/>
          </p:cNvSpPr>
          <p:nvPr>
            <p:ph type="pic" sz="quarter" idx="11" hasCustomPrompt="1"/>
          </p:nvPr>
        </p:nvSpPr>
        <p:spPr>
          <a:xfrm>
            <a:off x="3552369" y="2204979"/>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54" name="Tijdelijke aanduiding voor afbeelding 4">
            <a:extLst>
              <a:ext uri="{FF2B5EF4-FFF2-40B4-BE49-F238E27FC236}">
                <a16:creationId xmlns:a16="http://schemas.microsoft.com/office/drawing/2014/main" id="{58422F0B-9B1E-43C2-9415-626E9769E568}"/>
              </a:ext>
            </a:extLst>
          </p:cNvPr>
          <p:cNvSpPr>
            <a:spLocks noGrp="1"/>
          </p:cNvSpPr>
          <p:nvPr>
            <p:ph type="pic" sz="quarter" idx="12" hasCustomPrompt="1"/>
          </p:nvPr>
        </p:nvSpPr>
        <p:spPr>
          <a:xfrm>
            <a:off x="5450838" y="2204979"/>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55" name="Tijdelijke aanduiding voor afbeelding 4">
            <a:extLst>
              <a:ext uri="{FF2B5EF4-FFF2-40B4-BE49-F238E27FC236}">
                <a16:creationId xmlns:a16="http://schemas.microsoft.com/office/drawing/2014/main" id="{62E58A42-ECF4-4ADB-A05D-576489C6A4E2}"/>
              </a:ext>
            </a:extLst>
          </p:cNvPr>
          <p:cNvSpPr>
            <a:spLocks noGrp="1"/>
          </p:cNvSpPr>
          <p:nvPr>
            <p:ph type="pic" sz="quarter" idx="13" hasCustomPrompt="1"/>
          </p:nvPr>
        </p:nvSpPr>
        <p:spPr>
          <a:xfrm>
            <a:off x="7349307" y="2204979"/>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56" name="Tijdelijke aanduiding voor afbeelding 4">
            <a:extLst>
              <a:ext uri="{FF2B5EF4-FFF2-40B4-BE49-F238E27FC236}">
                <a16:creationId xmlns:a16="http://schemas.microsoft.com/office/drawing/2014/main" id="{F78B34D4-2A93-47A4-A86B-BA4FA1BDBCAF}"/>
              </a:ext>
            </a:extLst>
          </p:cNvPr>
          <p:cNvSpPr>
            <a:spLocks noGrp="1"/>
          </p:cNvSpPr>
          <p:nvPr>
            <p:ph type="pic" sz="quarter" idx="14" hasCustomPrompt="1"/>
          </p:nvPr>
        </p:nvSpPr>
        <p:spPr>
          <a:xfrm>
            <a:off x="9247776" y="2204979"/>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57" name="Tijdelijke aanduiding voor afbeelding 4">
            <a:extLst>
              <a:ext uri="{FF2B5EF4-FFF2-40B4-BE49-F238E27FC236}">
                <a16:creationId xmlns:a16="http://schemas.microsoft.com/office/drawing/2014/main" id="{DCCB04FB-9115-42E1-A657-BE26FFDA0927}"/>
              </a:ext>
            </a:extLst>
          </p:cNvPr>
          <p:cNvSpPr>
            <a:spLocks noGrp="1"/>
          </p:cNvSpPr>
          <p:nvPr>
            <p:ph type="pic" sz="quarter" idx="15" hasCustomPrompt="1"/>
          </p:nvPr>
        </p:nvSpPr>
        <p:spPr>
          <a:xfrm>
            <a:off x="9247776" y="4507913"/>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58" name="Tijdelijke aanduiding voor afbeelding 4">
            <a:extLst>
              <a:ext uri="{FF2B5EF4-FFF2-40B4-BE49-F238E27FC236}">
                <a16:creationId xmlns:a16="http://schemas.microsoft.com/office/drawing/2014/main" id="{A57ACF80-1196-4D2B-B8A7-0B45D784BB72}"/>
              </a:ext>
            </a:extLst>
          </p:cNvPr>
          <p:cNvSpPr>
            <a:spLocks noGrp="1"/>
          </p:cNvSpPr>
          <p:nvPr>
            <p:ph type="pic" sz="quarter" idx="16" hasCustomPrompt="1"/>
          </p:nvPr>
        </p:nvSpPr>
        <p:spPr>
          <a:xfrm>
            <a:off x="1653900" y="3356446"/>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61" name="Tijdelijke aanduiding voor afbeelding 4">
            <a:extLst>
              <a:ext uri="{FF2B5EF4-FFF2-40B4-BE49-F238E27FC236}">
                <a16:creationId xmlns:a16="http://schemas.microsoft.com/office/drawing/2014/main" id="{5E926C98-50F9-4D3F-BD89-4119EF953447}"/>
              </a:ext>
            </a:extLst>
          </p:cNvPr>
          <p:cNvSpPr>
            <a:spLocks noGrp="1"/>
          </p:cNvSpPr>
          <p:nvPr>
            <p:ph type="pic" sz="quarter" idx="17" hasCustomPrompt="1"/>
          </p:nvPr>
        </p:nvSpPr>
        <p:spPr>
          <a:xfrm>
            <a:off x="3552369" y="3356446"/>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62" name="Tijdelijke aanduiding voor afbeelding 4">
            <a:extLst>
              <a:ext uri="{FF2B5EF4-FFF2-40B4-BE49-F238E27FC236}">
                <a16:creationId xmlns:a16="http://schemas.microsoft.com/office/drawing/2014/main" id="{9396A266-9F44-43CF-B9A5-368A3632B4EE}"/>
              </a:ext>
            </a:extLst>
          </p:cNvPr>
          <p:cNvSpPr>
            <a:spLocks noGrp="1"/>
          </p:cNvSpPr>
          <p:nvPr>
            <p:ph type="pic" sz="quarter" idx="18" hasCustomPrompt="1"/>
          </p:nvPr>
        </p:nvSpPr>
        <p:spPr>
          <a:xfrm>
            <a:off x="5450838" y="3356446"/>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63" name="Tijdelijke aanduiding voor afbeelding 4">
            <a:extLst>
              <a:ext uri="{FF2B5EF4-FFF2-40B4-BE49-F238E27FC236}">
                <a16:creationId xmlns:a16="http://schemas.microsoft.com/office/drawing/2014/main" id="{F2665F30-99C3-4171-862E-9ED59BC339B9}"/>
              </a:ext>
            </a:extLst>
          </p:cNvPr>
          <p:cNvSpPr>
            <a:spLocks noGrp="1"/>
          </p:cNvSpPr>
          <p:nvPr>
            <p:ph type="pic" sz="quarter" idx="19" hasCustomPrompt="1"/>
          </p:nvPr>
        </p:nvSpPr>
        <p:spPr>
          <a:xfrm>
            <a:off x="7349307" y="3356446"/>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90" name="Tijdelijke aanduiding voor afbeelding 4">
            <a:extLst>
              <a:ext uri="{FF2B5EF4-FFF2-40B4-BE49-F238E27FC236}">
                <a16:creationId xmlns:a16="http://schemas.microsoft.com/office/drawing/2014/main" id="{CC50A047-5D5C-4CB5-90BD-36AF8DE0CAEC}"/>
              </a:ext>
            </a:extLst>
          </p:cNvPr>
          <p:cNvSpPr>
            <a:spLocks noGrp="1"/>
          </p:cNvSpPr>
          <p:nvPr>
            <p:ph type="pic" sz="quarter" idx="20" hasCustomPrompt="1"/>
          </p:nvPr>
        </p:nvSpPr>
        <p:spPr>
          <a:xfrm>
            <a:off x="9247776" y="3356446"/>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93" name="Tijdelijke aanduiding voor afbeelding 4">
            <a:extLst>
              <a:ext uri="{FF2B5EF4-FFF2-40B4-BE49-F238E27FC236}">
                <a16:creationId xmlns:a16="http://schemas.microsoft.com/office/drawing/2014/main" id="{3A60DC95-6C2E-419D-B518-7BC9725F7270}"/>
              </a:ext>
            </a:extLst>
          </p:cNvPr>
          <p:cNvSpPr>
            <a:spLocks noGrp="1"/>
          </p:cNvSpPr>
          <p:nvPr>
            <p:ph type="pic" sz="quarter" idx="21" hasCustomPrompt="1"/>
          </p:nvPr>
        </p:nvSpPr>
        <p:spPr>
          <a:xfrm>
            <a:off x="7349307" y="4507913"/>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94" name="Tijdelijke aanduiding voor afbeelding 4">
            <a:extLst>
              <a:ext uri="{FF2B5EF4-FFF2-40B4-BE49-F238E27FC236}">
                <a16:creationId xmlns:a16="http://schemas.microsoft.com/office/drawing/2014/main" id="{BD17B62B-351E-4346-B0C0-194431C88D91}"/>
              </a:ext>
            </a:extLst>
          </p:cNvPr>
          <p:cNvSpPr>
            <a:spLocks noGrp="1"/>
          </p:cNvSpPr>
          <p:nvPr>
            <p:ph type="pic" sz="quarter" idx="22" hasCustomPrompt="1"/>
          </p:nvPr>
        </p:nvSpPr>
        <p:spPr>
          <a:xfrm>
            <a:off x="1653900" y="4507913"/>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96" name="Tijdelijke aanduiding voor afbeelding 4">
            <a:extLst>
              <a:ext uri="{FF2B5EF4-FFF2-40B4-BE49-F238E27FC236}">
                <a16:creationId xmlns:a16="http://schemas.microsoft.com/office/drawing/2014/main" id="{6F71CBE9-7AE6-4317-95E0-9E415AC4F3C8}"/>
              </a:ext>
            </a:extLst>
          </p:cNvPr>
          <p:cNvSpPr>
            <a:spLocks noGrp="1"/>
          </p:cNvSpPr>
          <p:nvPr>
            <p:ph type="pic" sz="quarter" idx="23" hasCustomPrompt="1"/>
          </p:nvPr>
        </p:nvSpPr>
        <p:spPr>
          <a:xfrm>
            <a:off x="3552369" y="4507913"/>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sp>
        <p:nvSpPr>
          <p:cNvPr id="97" name="Tijdelijke aanduiding voor afbeelding 4">
            <a:extLst>
              <a:ext uri="{FF2B5EF4-FFF2-40B4-BE49-F238E27FC236}">
                <a16:creationId xmlns:a16="http://schemas.microsoft.com/office/drawing/2014/main" id="{A03D089F-C163-46E2-A934-431083A460EC}"/>
              </a:ext>
            </a:extLst>
          </p:cNvPr>
          <p:cNvSpPr>
            <a:spLocks noGrp="1"/>
          </p:cNvSpPr>
          <p:nvPr>
            <p:ph type="pic" sz="quarter" idx="24" hasCustomPrompt="1"/>
          </p:nvPr>
        </p:nvSpPr>
        <p:spPr>
          <a:xfrm>
            <a:off x="5450838" y="4507913"/>
            <a:ext cx="1290322" cy="579670"/>
          </a:xfrm>
          <a:solidFill>
            <a:schemeClr val="bg1"/>
          </a:solidFill>
          <a:ln>
            <a:noFill/>
          </a:ln>
        </p:spPr>
        <p:txBody>
          <a:bodyPr lIns="0" tIns="0" rIns="0" bIns="0" anchor="ctr"/>
          <a:lstStyle>
            <a:lvl1pPr marL="0" indent="0" algn="ctr">
              <a:buFontTx/>
              <a:buNone/>
              <a:defRPr sz="700" i="1" baseline="0"/>
            </a:lvl1pPr>
          </a:lstStyle>
          <a:p>
            <a:r>
              <a:rPr lang="nl-NL" dirty="0"/>
              <a:t>Klik op het icoon om </a:t>
            </a:r>
            <a:br>
              <a:rPr lang="nl-NL" dirty="0"/>
            </a:br>
            <a:r>
              <a:rPr lang="nl-NL" dirty="0"/>
              <a:t>uw afbeelding in te laden</a:t>
            </a:r>
          </a:p>
        </p:txBody>
      </p:sp>
      <p:grpSp>
        <p:nvGrpSpPr>
          <p:cNvPr id="102" name="Instruction">
            <a:extLst>
              <a:ext uri="{FF2B5EF4-FFF2-40B4-BE49-F238E27FC236}">
                <a16:creationId xmlns:a16="http://schemas.microsoft.com/office/drawing/2014/main" id="{3D3A21A7-ACDD-4570-9733-C5C164E9172F}"/>
              </a:ext>
            </a:extLst>
          </p:cNvPr>
          <p:cNvGrpSpPr/>
          <p:nvPr userDrawn="1"/>
        </p:nvGrpSpPr>
        <p:grpSpPr>
          <a:xfrm>
            <a:off x="-3429474" y="0"/>
            <a:ext cx="3189647" cy="6718205"/>
            <a:chOff x="12385632" y="0"/>
            <a:chExt cx="3189647" cy="6718205"/>
          </a:xfrm>
        </p:grpSpPr>
        <p:cxnSp>
          <p:nvCxnSpPr>
            <p:cNvPr id="103" name="Rechte verbindingslijn 102">
              <a:extLst>
                <a:ext uri="{FF2B5EF4-FFF2-40B4-BE49-F238E27FC236}">
                  <a16:creationId xmlns:a16="http://schemas.microsoft.com/office/drawing/2014/main" id="{6F45E022-2537-40CC-88B2-ABC1BA475064}"/>
                </a:ext>
              </a:extLst>
            </p:cNvPr>
            <p:cNvCxnSpPr>
              <a:cxnSpLocks/>
            </p:cNvCxnSpPr>
            <p:nvPr userDrawn="1"/>
          </p:nvCxnSpPr>
          <p:spPr>
            <a:xfrm>
              <a:off x="12396764" y="4293525"/>
              <a:ext cx="3178017" cy="0"/>
            </a:xfrm>
            <a:prstGeom prst="line">
              <a:avLst/>
            </a:prstGeom>
            <a:noFill/>
            <a:ln w="3175" cap="flat" cmpd="sng" algn="ctr">
              <a:solidFill>
                <a:srgbClr val="303E48"/>
              </a:solidFill>
              <a:prstDash val="solid"/>
            </a:ln>
            <a:effectLst/>
          </p:spPr>
        </p:cxnSp>
        <p:sp>
          <p:nvSpPr>
            <p:cNvPr id="104" name="Ovaal 103">
              <a:extLst>
                <a:ext uri="{FF2B5EF4-FFF2-40B4-BE49-F238E27FC236}">
                  <a16:creationId xmlns:a16="http://schemas.microsoft.com/office/drawing/2014/main" id="{2DF1BCEE-785D-43DF-A05F-4BA6333B85FD}"/>
                </a:ext>
              </a:extLst>
            </p:cNvPr>
            <p:cNvSpPr/>
            <p:nvPr userDrawn="1"/>
          </p:nvSpPr>
          <p:spPr>
            <a:xfrm>
              <a:off x="12385632" y="441527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105" name="Rechthoek 104">
              <a:extLst>
                <a:ext uri="{FF2B5EF4-FFF2-40B4-BE49-F238E27FC236}">
                  <a16:creationId xmlns:a16="http://schemas.microsoft.com/office/drawing/2014/main" id="{6B461F1F-8939-4F5E-B65F-DBB45DDEA082}"/>
                </a:ext>
              </a:extLst>
            </p:cNvPr>
            <p:cNvSpPr/>
            <p:nvPr userDrawn="1"/>
          </p:nvSpPr>
          <p:spPr>
            <a:xfrm>
              <a:off x="12751314" y="4481340"/>
              <a:ext cx="2817996" cy="625916"/>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To make the logo fit exactly in the frame, click on the arrow below the button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‘Crop’</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choose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‘Fit’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106" name="Groep 105">
              <a:extLst>
                <a:ext uri="{FF2B5EF4-FFF2-40B4-BE49-F238E27FC236}">
                  <a16:creationId xmlns:a16="http://schemas.microsoft.com/office/drawing/2014/main" id="{A7EE54BF-DFE0-4BDA-A681-08EEAF0200EB}"/>
                </a:ext>
              </a:extLst>
            </p:cNvPr>
            <p:cNvGrpSpPr/>
            <p:nvPr userDrawn="1"/>
          </p:nvGrpSpPr>
          <p:grpSpPr>
            <a:xfrm>
              <a:off x="12751312" y="5032287"/>
              <a:ext cx="1499406" cy="678267"/>
              <a:chOff x="12757283" y="5191603"/>
              <a:chExt cx="1499406" cy="678267"/>
            </a:xfrm>
          </p:grpSpPr>
          <p:sp>
            <p:nvSpPr>
              <p:cNvPr id="151" name="Rechthoek 150">
                <a:extLst>
                  <a:ext uri="{FF2B5EF4-FFF2-40B4-BE49-F238E27FC236}">
                    <a16:creationId xmlns:a16="http://schemas.microsoft.com/office/drawing/2014/main" id="{E297BF6C-6BF3-4DCD-A568-971C3A965C43}"/>
                  </a:ext>
                </a:extLst>
              </p:cNvPr>
              <p:cNvSpPr/>
              <p:nvPr userDrawn="1"/>
            </p:nvSpPr>
            <p:spPr>
              <a:xfrm>
                <a:off x="12757283" y="5191603"/>
                <a:ext cx="1499406"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52" name="Rechthoek 151">
                <a:extLst>
                  <a:ext uri="{FF2B5EF4-FFF2-40B4-BE49-F238E27FC236}">
                    <a16:creationId xmlns:a16="http://schemas.microsoft.com/office/drawing/2014/main" id="{DFCCA72E-B3FC-4495-99E9-89FB0C4BF628}"/>
                  </a:ext>
                </a:extLst>
              </p:cNvPr>
              <p:cNvSpPr/>
              <p:nvPr userDrawn="1"/>
            </p:nvSpPr>
            <p:spPr>
              <a:xfrm>
                <a:off x="12768263" y="5502992"/>
                <a:ext cx="1481137" cy="262014"/>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53" name="Tekstvak 152">
                <a:extLst>
                  <a:ext uri="{FF2B5EF4-FFF2-40B4-BE49-F238E27FC236}">
                    <a16:creationId xmlns:a16="http://schemas.microsoft.com/office/drawing/2014/main" id="{252B99E7-3B5F-4894-A6DB-629EAE7E7380}"/>
                  </a:ext>
                </a:extLst>
              </p:cNvPr>
              <p:cNvSpPr txBox="1"/>
              <p:nvPr userDrawn="1"/>
            </p:nvSpPr>
            <p:spPr>
              <a:xfrm>
                <a:off x="12997648" y="5230713"/>
                <a:ext cx="957818" cy="216982"/>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Fill</a:t>
                </a:r>
              </a:p>
            </p:txBody>
          </p:sp>
          <p:sp>
            <p:nvSpPr>
              <p:cNvPr id="154" name="Tekstvak 153">
                <a:extLst>
                  <a:ext uri="{FF2B5EF4-FFF2-40B4-BE49-F238E27FC236}">
                    <a16:creationId xmlns:a16="http://schemas.microsoft.com/office/drawing/2014/main" id="{492B0804-6E01-4111-A504-01DFFD11060E}"/>
                  </a:ext>
                </a:extLst>
              </p:cNvPr>
              <p:cNvSpPr txBox="1"/>
              <p:nvPr userDrawn="1"/>
            </p:nvSpPr>
            <p:spPr>
              <a:xfrm>
                <a:off x="12984219" y="5551839"/>
                <a:ext cx="1045804" cy="216982"/>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Fit</a:t>
                </a:r>
              </a:p>
            </p:txBody>
          </p:sp>
          <p:pic>
            <p:nvPicPr>
              <p:cNvPr id="155" name="Picture 3">
                <a:extLst>
                  <a:ext uri="{FF2B5EF4-FFF2-40B4-BE49-F238E27FC236}">
                    <a16:creationId xmlns:a16="http://schemas.microsoft.com/office/drawing/2014/main" id="{29725D86-C39E-41B6-BAE5-AC2FA752F745}"/>
                  </a:ext>
                </a:extLst>
              </p:cNvPr>
              <p:cNvPicPr>
                <a:picLocks noChangeAspect="1" noChangeArrowheads="1"/>
              </p:cNvPicPr>
              <p:nvPr userDrawn="1"/>
            </p:nvPicPr>
            <p:blipFill>
              <a:blip r:embed="rId2" cstate="email">
                <a:extLst>
                  <a:ext uri="{28A0092B-C50C-407E-A947-70E740481C1C}">
                    <a14:useLocalDpi xmlns:a14="http://schemas.microsoft.com/office/drawing/2010/main" val="0"/>
                  </a:ext>
                </a:extLst>
              </a:blip>
              <a:srcRect/>
              <a:stretch>
                <a:fillRect/>
              </a:stretch>
            </p:blipFill>
            <p:spPr bwMode="auto">
              <a:xfrm>
                <a:off x="13938926" y="5638539"/>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56" name="Groep 155">
                <a:extLst>
                  <a:ext uri="{FF2B5EF4-FFF2-40B4-BE49-F238E27FC236}">
                    <a16:creationId xmlns:a16="http://schemas.microsoft.com/office/drawing/2014/main" id="{147CDFF0-B946-451C-92C7-44F04DF04A7C}"/>
                  </a:ext>
                </a:extLst>
              </p:cNvPr>
              <p:cNvGrpSpPr/>
              <p:nvPr userDrawn="1"/>
            </p:nvGrpSpPr>
            <p:grpSpPr>
              <a:xfrm>
                <a:off x="12816093" y="5580077"/>
                <a:ext cx="194111" cy="107826"/>
                <a:chOff x="12834891" y="3555641"/>
                <a:chExt cx="431762" cy="239838"/>
              </a:xfrm>
            </p:grpSpPr>
            <p:sp>
              <p:nvSpPr>
                <p:cNvPr id="162" name="Rechthoek 161">
                  <a:extLst>
                    <a:ext uri="{FF2B5EF4-FFF2-40B4-BE49-F238E27FC236}">
                      <a16:creationId xmlns:a16="http://schemas.microsoft.com/office/drawing/2014/main" id="{31569A2F-8DCB-42CA-B45B-6D9579A35ED9}"/>
                    </a:ext>
                  </a:extLst>
                </p:cNvPr>
                <p:cNvSpPr/>
                <p:nvPr userDrawn="1"/>
              </p:nvSpPr>
              <p:spPr>
                <a:xfrm>
                  <a:off x="12834891" y="3555641"/>
                  <a:ext cx="243392" cy="239838"/>
                </a:xfrm>
                <a:prstGeom prst="rect">
                  <a:avLst/>
                </a:prstGeom>
                <a:noFill/>
                <a:ln w="6350" cap="flat" cmpd="sng" algn="ctr">
                  <a:solidFill>
                    <a:srgbClr val="585454"/>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3" name="Rechthoek 162">
                  <a:extLst>
                    <a:ext uri="{FF2B5EF4-FFF2-40B4-BE49-F238E27FC236}">
                      <a16:creationId xmlns:a16="http://schemas.microsoft.com/office/drawing/2014/main" id="{3E2715B5-C9C1-4C46-B39B-870A4BBAED3E}"/>
                    </a:ext>
                  </a:extLst>
                </p:cNvPr>
                <p:cNvSpPr/>
                <p:nvPr userDrawn="1"/>
              </p:nvSpPr>
              <p:spPr>
                <a:xfrm>
                  <a:off x="13023258" y="3555641"/>
                  <a:ext cx="243395" cy="239838"/>
                </a:xfrm>
                <a:prstGeom prst="rect">
                  <a:avLst/>
                </a:prstGeom>
                <a:noFill/>
                <a:ln w="6350" cap="flat" cmpd="sng" algn="ctr">
                  <a:solidFill>
                    <a:srgbClr val="585454"/>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4" name="Rechthoek 163">
                  <a:extLst>
                    <a:ext uri="{FF2B5EF4-FFF2-40B4-BE49-F238E27FC236}">
                      <a16:creationId xmlns:a16="http://schemas.microsoft.com/office/drawing/2014/main" id="{C8EBB381-E16E-483F-8DFB-B5AAA7E12DD6}"/>
                    </a:ext>
                  </a:extLst>
                </p:cNvPr>
                <p:cNvSpPr/>
                <p:nvPr userDrawn="1"/>
              </p:nvSpPr>
              <p:spPr>
                <a:xfrm>
                  <a:off x="12923968" y="3555641"/>
                  <a:ext cx="243394" cy="239838"/>
                </a:xfrm>
                <a:prstGeom prst="rect">
                  <a:avLst/>
                </a:prstGeom>
                <a:solidFill>
                  <a:sysClr val="window" lastClr="FFFFFF"/>
                </a:solidFill>
                <a:ln w="6350" cap="flat" cmpd="sng" algn="ctr">
                  <a:solidFill>
                    <a:srgbClr val="ABABAB"/>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5" name="Ovaal 164">
                  <a:extLst>
                    <a:ext uri="{FF2B5EF4-FFF2-40B4-BE49-F238E27FC236}">
                      <a16:creationId xmlns:a16="http://schemas.microsoft.com/office/drawing/2014/main" id="{E3239FD7-3F6D-4A2F-8C9A-C155E2F0C5C2}"/>
                    </a:ext>
                  </a:extLst>
                </p:cNvPr>
                <p:cNvSpPr/>
                <p:nvPr userDrawn="1"/>
              </p:nvSpPr>
              <p:spPr>
                <a:xfrm>
                  <a:off x="13072246" y="3585939"/>
                  <a:ext cx="67157" cy="67157"/>
                </a:xfrm>
                <a:prstGeom prst="ellipse">
                  <a:avLst/>
                </a:pr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pic>
              <p:nvPicPr>
                <p:cNvPr id="166" name="Afbeelding 165">
                  <a:extLst>
                    <a:ext uri="{FF2B5EF4-FFF2-40B4-BE49-F238E27FC236}">
                      <a16:creationId xmlns:a16="http://schemas.microsoft.com/office/drawing/2014/main" id="{C151BC38-3A9A-42DE-9DCB-8F0038DEC795}"/>
                    </a:ext>
                  </a:extLst>
                </p:cNvPr>
                <p:cNvPicPr>
                  <a:picLocks noChangeAspect="1"/>
                </p:cNvPicPr>
                <p:nvPr userDrawn="1"/>
              </p:nvPicPr>
              <p:blipFill>
                <a:blip r:embed="rId3" cstate="print">
                  <a:duotone>
                    <a:prstClr val="black"/>
                    <a:srgbClr val="4D82B8">
                      <a:tint val="45000"/>
                      <a:satMod val="400000"/>
                    </a:srgbClr>
                  </a:duoton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2955825" y="3643048"/>
                  <a:ext cx="161284" cy="130447"/>
                </a:xfrm>
                <a:prstGeom prst="rect">
                  <a:avLst/>
                </a:prstGeom>
              </p:spPr>
            </p:pic>
          </p:grpSp>
          <p:grpSp>
            <p:nvGrpSpPr>
              <p:cNvPr id="157" name="Groep 156">
                <a:extLst>
                  <a:ext uri="{FF2B5EF4-FFF2-40B4-BE49-F238E27FC236}">
                    <a16:creationId xmlns:a16="http://schemas.microsoft.com/office/drawing/2014/main" id="{5164003E-FDA7-4077-93F1-215FA6B7CCE2}"/>
                  </a:ext>
                </a:extLst>
              </p:cNvPr>
              <p:cNvGrpSpPr/>
              <p:nvPr userDrawn="1"/>
            </p:nvGrpSpPr>
            <p:grpSpPr>
              <a:xfrm>
                <a:off x="12830382" y="5279016"/>
                <a:ext cx="158395" cy="118609"/>
                <a:chOff x="12553949" y="5580076"/>
                <a:chExt cx="143995" cy="107826"/>
              </a:xfrm>
            </p:grpSpPr>
            <p:sp>
              <p:nvSpPr>
                <p:cNvPr id="158" name="Rechthoek 157">
                  <a:extLst>
                    <a:ext uri="{FF2B5EF4-FFF2-40B4-BE49-F238E27FC236}">
                      <a16:creationId xmlns:a16="http://schemas.microsoft.com/office/drawing/2014/main" id="{50F2280A-F16E-4A35-B4AF-390ACE39D554}"/>
                    </a:ext>
                  </a:extLst>
                </p:cNvPr>
                <p:cNvSpPr/>
                <p:nvPr userDrawn="1"/>
              </p:nvSpPr>
              <p:spPr>
                <a:xfrm>
                  <a:off x="12553949" y="5580076"/>
                  <a:ext cx="143995" cy="107826"/>
                </a:xfrm>
                <a:prstGeom prst="rect">
                  <a:avLst/>
                </a:prstGeom>
                <a:noFill/>
                <a:ln w="6350" cap="flat" cmpd="sng" algn="ctr">
                  <a:solidFill>
                    <a:srgbClr val="585454"/>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59" name="Vrije vorm: vorm 266">
                  <a:extLst>
                    <a:ext uri="{FF2B5EF4-FFF2-40B4-BE49-F238E27FC236}">
                      <a16:creationId xmlns:a16="http://schemas.microsoft.com/office/drawing/2014/main" id="{155DF0C1-8D92-47EF-8ABD-36BF88F90D55}"/>
                    </a:ext>
                  </a:extLst>
                </p:cNvPr>
                <p:cNvSpPr/>
                <p:nvPr userDrawn="1"/>
              </p:nvSpPr>
              <p:spPr>
                <a:xfrm>
                  <a:off x="12623393" y="5584031"/>
                  <a:ext cx="48592" cy="23094"/>
                </a:xfrm>
                <a:custGeom>
                  <a:avLst/>
                  <a:gdLst>
                    <a:gd name="connsiteX0" fmla="*/ 0 w 48592"/>
                    <a:gd name="connsiteY0" fmla="*/ 0 h 23094"/>
                    <a:gd name="connsiteX1" fmla="*/ 48592 w 48592"/>
                    <a:gd name="connsiteY1" fmla="*/ 0 h 23094"/>
                    <a:gd name="connsiteX2" fmla="*/ 42077 w 48592"/>
                    <a:gd name="connsiteY2" fmla="*/ 15729 h 23094"/>
                    <a:gd name="connsiteX3" fmla="*/ 24296 w 48592"/>
                    <a:gd name="connsiteY3" fmla="*/ 23094 h 23094"/>
                    <a:gd name="connsiteX4" fmla="*/ 6515 w 48592"/>
                    <a:gd name="connsiteY4" fmla="*/ 15729 h 23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92" h="23094">
                      <a:moveTo>
                        <a:pt x="0" y="0"/>
                      </a:moveTo>
                      <a:lnTo>
                        <a:pt x="48592" y="0"/>
                      </a:lnTo>
                      <a:lnTo>
                        <a:pt x="42077" y="15729"/>
                      </a:lnTo>
                      <a:cubicBezTo>
                        <a:pt x="37526" y="20280"/>
                        <a:pt x="31240" y="23094"/>
                        <a:pt x="24296" y="23094"/>
                      </a:cubicBezTo>
                      <a:cubicBezTo>
                        <a:pt x="17352" y="23094"/>
                        <a:pt x="11066" y="20280"/>
                        <a:pt x="6515" y="15729"/>
                      </a:cubicBezTo>
                      <a:close/>
                    </a:path>
                  </a:pathLst>
                </a:cu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pic>
              <p:nvPicPr>
                <p:cNvPr id="160" name="Afbeelding 159">
                  <a:extLst>
                    <a:ext uri="{FF2B5EF4-FFF2-40B4-BE49-F238E27FC236}">
                      <a16:creationId xmlns:a16="http://schemas.microsoft.com/office/drawing/2014/main" id="{4FEC6BFA-26BB-4B25-AEF2-CEDE90203EAC}"/>
                    </a:ext>
                  </a:extLst>
                </p:cNvPr>
                <p:cNvPicPr>
                  <a:picLocks noChangeAspect="1"/>
                </p:cNvPicPr>
                <p:nvPr userDrawn="1"/>
              </p:nvPicPr>
              <p:blipFill>
                <a:blip r:embed="rId5" cstate="print">
                  <a:duotone>
                    <a:prstClr val="black"/>
                    <a:srgbClr val="4D82B8">
                      <a:tint val="45000"/>
                      <a:satMod val="400000"/>
                    </a:srgbClr>
                  </a:duoton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2562963" y="5617369"/>
                  <a:ext cx="109463" cy="65411"/>
                </a:xfrm>
                <a:prstGeom prst="rect">
                  <a:avLst/>
                </a:prstGeom>
              </p:spPr>
            </p:pic>
            <p:pic>
              <p:nvPicPr>
                <p:cNvPr id="161" name="Afbeelding 160">
                  <a:extLst>
                    <a:ext uri="{FF2B5EF4-FFF2-40B4-BE49-F238E27FC236}">
                      <a16:creationId xmlns:a16="http://schemas.microsoft.com/office/drawing/2014/main" id="{D6C4C243-9264-4448-9245-F955B3A1A4DC}"/>
                    </a:ext>
                  </a:extLst>
                </p:cNvPr>
                <p:cNvPicPr>
                  <a:picLocks noChangeAspect="1"/>
                </p:cNvPicPr>
                <p:nvPr userDrawn="1"/>
              </p:nvPicPr>
              <p:blipFill>
                <a:blip r:embed="rId6" cstate="print">
                  <a:duotone>
                    <a:prstClr val="black"/>
                    <a:srgbClr val="4D82B8">
                      <a:tint val="45000"/>
                      <a:satMod val="400000"/>
                    </a:srgbClr>
                  </a:duoton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flipH="1">
                  <a:off x="12606308" y="5630262"/>
                  <a:ext cx="87887" cy="52518"/>
                </a:xfrm>
                <a:prstGeom prst="rect">
                  <a:avLst/>
                </a:prstGeom>
              </p:spPr>
            </p:pic>
          </p:grpSp>
        </p:grpSp>
        <p:sp>
          <p:nvSpPr>
            <p:cNvPr id="107" name="Rechthoek 106">
              <a:extLst>
                <a:ext uri="{FF2B5EF4-FFF2-40B4-BE49-F238E27FC236}">
                  <a16:creationId xmlns:a16="http://schemas.microsoft.com/office/drawing/2014/main" id="{9B3AD77E-F2B1-47BE-94AE-E5398B315522}"/>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logo</a:t>
              </a:r>
            </a:p>
          </p:txBody>
        </p:sp>
        <p:sp>
          <p:nvSpPr>
            <p:cNvPr id="108" name="Ovaal 107">
              <a:extLst>
                <a:ext uri="{FF2B5EF4-FFF2-40B4-BE49-F238E27FC236}">
                  <a16:creationId xmlns:a16="http://schemas.microsoft.com/office/drawing/2014/main" id="{584AA892-9621-442E-91A8-A3246EA1EBE2}"/>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109" name="Rechte verbindingslijn 108">
              <a:extLst>
                <a:ext uri="{FF2B5EF4-FFF2-40B4-BE49-F238E27FC236}">
                  <a16:creationId xmlns:a16="http://schemas.microsoft.com/office/drawing/2014/main" id="{3FF74562-336E-473E-8EA6-3508AB25C75B}"/>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110" name="Rechte verbindingslijn 109">
              <a:extLst>
                <a:ext uri="{FF2B5EF4-FFF2-40B4-BE49-F238E27FC236}">
                  <a16:creationId xmlns:a16="http://schemas.microsoft.com/office/drawing/2014/main" id="{11E51AFF-12B7-4AE4-A745-2BFD3741C43F}"/>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111" name="Rechthoek 110">
              <a:extLst>
                <a:ext uri="{FF2B5EF4-FFF2-40B4-BE49-F238E27FC236}">
                  <a16:creationId xmlns:a16="http://schemas.microsoft.com/office/drawing/2014/main" id="{99801511-1998-4188-B74C-3285B0721916}"/>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logo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icon.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112" name="Groep 111">
              <a:extLst>
                <a:ext uri="{FF2B5EF4-FFF2-40B4-BE49-F238E27FC236}">
                  <a16:creationId xmlns:a16="http://schemas.microsoft.com/office/drawing/2014/main" id="{F402B843-3AFB-4B33-99B8-B05DE34D731C}"/>
                </a:ext>
              </a:extLst>
            </p:cNvPr>
            <p:cNvGrpSpPr/>
            <p:nvPr userDrawn="1"/>
          </p:nvGrpSpPr>
          <p:grpSpPr>
            <a:xfrm>
              <a:off x="12396764" y="5817049"/>
              <a:ext cx="3178515" cy="901156"/>
              <a:chOff x="12396764" y="4300582"/>
              <a:chExt cx="3178515" cy="901156"/>
            </a:xfrm>
          </p:grpSpPr>
          <p:grpSp>
            <p:nvGrpSpPr>
              <p:cNvPr id="146" name="Meer informatie">
                <a:extLst>
                  <a:ext uri="{FF2B5EF4-FFF2-40B4-BE49-F238E27FC236}">
                    <a16:creationId xmlns:a16="http://schemas.microsoft.com/office/drawing/2014/main" id="{35BC18C7-CE83-4290-9A11-BEBAC044F059}"/>
                  </a:ext>
                </a:extLst>
              </p:cNvPr>
              <p:cNvGrpSpPr/>
              <p:nvPr userDrawn="1"/>
            </p:nvGrpSpPr>
            <p:grpSpPr>
              <a:xfrm>
                <a:off x="12396764" y="4418465"/>
                <a:ext cx="3178515" cy="783273"/>
                <a:chOff x="-3741486" y="3386444"/>
                <a:chExt cx="3178515" cy="783273"/>
              </a:xfrm>
            </p:grpSpPr>
            <p:sp>
              <p:nvSpPr>
                <p:cNvPr id="148" name="Freeform 101">
                  <a:extLst>
                    <a:ext uri="{FF2B5EF4-FFF2-40B4-BE49-F238E27FC236}">
                      <a16:creationId xmlns:a16="http://schemas.microsoft.com/office/drawing/2014/main" id="{2D87194A-B248-4C17-B229-66BEDB5F66F5}"/>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149" name="Rechthoek 148">
                  <a:extLst>
                    <a:ext uri="{FF2B5EF4-FFF2-40B4-BE49-F238E27FC236}">
                      <a16:creationId xmlns:a16="http://schemas.microsoft.com/office/drawing/2014/main" id="{C21DB067-EFAB-4810-B8E2-DB147BB105EC}"/>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150" name="Rechte verbindingslijn 149">
                  <a:extLst>
                    <a:ext uri="{FF2B5EF4-FFF2-40B4-BE49-F238E27FC236}">
                      <a16:creationId xmlns:a16="http://schemas.microsoft.com/office/drawing/2014/main" id="{8EBC97C6-BA76-4002-AFA6-4FCAB2D51EB2}"/>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cxnSp>
            <p:nvCxnSpPr>
              <p:cNvPr id="147" name="Rechte verbindingslijn 146">
                <a:extLst>
                  <a:ext uri="{FF2B5EF4-FFF2-40B4-BE49-F238E27FC236}">
                    <a16:creationId xmlns:a16="http://schemas.microsoft.com/office/drawing/2014/main" id="{A1F34B1F-A3EF-48AF-A540-EF9891D65D85}"/>
                  </a:ext>
                </a:extLst>
              </p:cNvPr>
              <p:cNvCxnSpPr>
                <a:cxnSpLocks/>
              </p:cNvCxnSpPr>
              <p:nvPr userDrawn="1"/>
            </p:nvCxnSpPr>
            <p:spPr>
              <a:xfrm>
                <a:off x="12397261" y="4300582"/>
                <a:ext cx="3178017" cy="0"/>
              </a:xfrm>
              <a:prstGeom prst="line">
                <a:avLst/>
              </a:prstGeom>
              <a:noFill/>
              <a:ln w="3175" cap="flat" cmpd="sng" algn="ctr">
                <a:solidFill>
                  <a:srgbClr val="303E48"/>
                </a:solidFill>
                <a:prstDash val="solid"/>
              </a:ln>
              <a:effectLst/>
            </p:spPr>
          </p:cxnSp>
        </p:grpSp>
        <p:sp>
          <p:nvSpPr>
            <p:cNvPr id="113" name="Ovaal 112">
              <a:extLst>
                <a:ext uri="{FF2B5EF4-FFF2-40B4-BE49-F238E27FC236}">
                  <a16:creationId xmlns:a16="http://schemas.microsoft.com/office/drawing/2014/main" id="{974407EF-31D4-4DF2-B427-ACD055E4790E}"/>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114" name="Rechthoek 113">
              <a:extLst>
                <a:ext uri="{FF2B5EF4-FFF2-40B4-BE49-F238E27FC236}">
                  <a16:creationId xmlns:a16="http://schemas.microsoft.com/office/drawing/2014/main" id="{CEB9D788-A365-4EAC-A365-594E3F3F83E5}"/>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 the preferred logo</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115" name="Groep 114">
              <a:extLst>
                <a:ext uri="{FF2B5EF4-FFF2-40B4-BE49-F238E27FC236}">
                  <a16:creationId xmlns:a16="http://schemas.microsoft.com/office/drawing/2014/main" id="{02E288CF-1E45-4E4E-9E23-F929DAE0CEF6}"/>
                </a:ext>
              </a:extLst>
            </p:cNvPr>
            <p:cNvGrpSpPr/>
            <p:nvPr userDrawn="1"/>
          </p:nvGrpSpPr>
          <p:grpSpPr>
            <a:xfrm>
              <a:off x="12757282" y="2184550"/>
              <a:ext cx="825500" cy="209550"/>
              <a:chOff x="13504624" y="2482850"/>
              <a:chExt cx="825500" cy="209550"/>
            </a:xfrm>
          </p:grpSpPr>
          <p:sp>
            <p:nvSpPr>
              <p:cNvPr id="143" name="Rechthoek 142">
                <a:extLst>
                  <a:ext uri="{FF2B5EF4-FFF2-40B4-BE49-F238E27FC236}">
                    <a16:creationId xmlns:a16="http://schemas.microsoft.com/office/drawing/2014/main" id="{7002E9FC-7301-4576-A18D-4393CDB1FF23}"/>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144" name="Rechte verbindingslijn 143">
                <a:extLst>
                  <a:ext uri="{FF2B5EF4-FFF2-40B4-BE49-F238E27FC236}">
                    <a16:creationId xmlns:a16="http://schemas.microsoft.com/office/drawing/2014/main" id="{185D85CF-7227-43C4-9B59-AFCA7B7A85BD}"/>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45" name="Gelijkbenige driehoek 144">
                <a:extLst>
                  <a:ext uri="{FF2B5EF4-FFF2-40B4-BE49-F238E27FC236}">
                    <a16:creationId xmlns:a16="http://schemas.microsoft.com/office/drawing/2014/main" id="{56A6FFD6-4880-44AF-8F2A-99F54D3A4ABC}"/>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16" name="Groep 115">
              <a:extLst>
                <a:ext uri="{FF2B5EF4-FFF2-40B4-BE49-F238E27FC236}">
                  <a16:creationId xmlns:a16="http://schemas.microsoft.com/office/drawing/2014/main" id="{B4109744-3FE4-4987-97FE-6E214EB4DD3D}"/>
                </a:ext>
              </a:extLst>
            </p:cNvPr>
            <p:cNvGrpSpPr/>
            <p:nvPr userDrawn="1"/>
          </p:nvGrpSpPr>
          <p:grpSpPr>
            <a:xfrm>
              <a:off x="12757282" y="1141626"/>
              <a:ext cx="294789" cy="318834"/>
              <a:chOff x="14466489" y="1001522"/>
              <a:chExt cx="290627" cy="314333"/>
            </a:xfrm>
          </p:grpSpPr>
          <p:sp>
            <p:nvSpPr>
              <p:cNvPr id="137" name="Rechthoek 136">
                <a:extLst>
                  <a:ext uri="{FF2B5EF4-FFF2-40B4-BE49-F238E27FC236}">
                    <a16:creationId xmlns:a16="http://schemas.microsoft.com/office/drawing/2014/main" id="{5C665458-DA37-46E8-8DF3-0BE844D64A79}"/>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38" name="Ovaal 137">
                <a:extLst>
                  <a:ext uri="{FF2B5EF4-FFF2-40B4-BE49-F238E27FC236}">
                    <a16:creationId xmlns:a16="http://schemas.microsoft.com/office/drawing/2014/main" id="{16AEC9C4-3E76-4A1F-A008-4BCDA42B145F}"/>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9" name="Vrije vorm: vorm 233">
                <a:extLst>
                  <a:ext uri="{FF2B5EF4-FFF2-40B4-BE49-F238E27FC236}">
                    <a16:creationId xmlns:a16="http://schemas.microsoft.com/office/drawing/2014/main" id="{42A124FE-2046-41E1-AA81-76296B0552C0}"/>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40" name="Rechthoek: afgeronde hoeken 234">
                <a:extLst>
                  <a:ext uri="{FF2B5EF4-FFF2-40B4-BE49-F238E27FC236}">
                    <a16:creationId xmlns:a16="http://schemas.microsoft.com/office/drawing/2014/main" id="{A5D8823E-F950-49FD-9EAF-666CE973FA3C}"/>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141" name="Rechte verbindingslijn 140">
                <a:extLst>
                  <a:ext uri="{FF2B5EF4-FFF2-40B4-BE49-F238E27FC236}">
                    <a16:creationId xmlns:a16="http://schemas.microsoft.com/office/drawing/2014/main" id="{75A5EFBD-1A55-4897-BC48-09983D98B894}"/>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142" name="Rechte verbindingslijn 141">
                <a:extLst>
                  <a:ext uri="{FF2B5EF4-FFF2-40B4-BE49-F238E27FC236}">
                    <a16:creationId xmlns:a16="http://schemas.microsoft.com/office/drawing/2014/main" id="{6D872B9A-2DBD-4FE1-BC39-83BC1D7A4C64}"/>
                  </a:ext>
                </a:extLst>
              </p:cNvPr>
              <p:cNvCxnSpPr>
                <a:cxnSpLocks/>
                <a:stCxn id="140"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117" name="Ovaal 116">
              <a:extLst>
                <a:ext uri="{FF2B5EF4-FFF2-40B4-BE49-F238E27FC236}">
                  <a16:creationId xmlns:a16="http://schemas.microsoft.com/office/drawing/2014/main" id="{AC0E8C1E-BA0C-45EA-BF92-36768B49F087}"/>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118" name="Rechthoek 117">
              <a:extLst>
                <a:ext uri="{FF2B5EF4-FFF2-40B4-BE49-F238E27FC236}">
                  <a16:creationId xmlns:a16="http://schemas.microsoft.com/office/drawing/2014/main" id="{66BB5800-A926-4980-ADA6-08659DBC47C4}"/>
                </a:ext>
              </a:extLst>
            </p:cNvPr>
            <p:cNvSpPr/>
            <p:nvPr userDrawn="1"/>
          </p:nvSpPr>
          <p:spPr>
            <a:xfrm>
              <a:off x="12757283" y="2684014"/>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To scale or drag the logo, go to the tab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‘Picture Tools - Format’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click on</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the button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‘Crop’</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Scale the logo with the spheres and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scale the logo frame with the corners.</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19" name="Rechte verbindingslijn 118">
              <a:extLst>
                <a:ext uri="{FF2B5EF4-FFF2-40B4-BE49-F238E27FC236}">
                  <a16:creationId xmlns:a16="http://schemas.microsoft.com/office/drawing/2014/main" id="{80381C8D-CD8F-4387-AAF1-195F01122610}"/>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120" name="Groep 119">
              <a:extLst>
                <a:ext uri="{FF2B5EF4-FFF2-40B4-BE49-F238E27FC236}">
                  <a16:creationId xmlns:a16="http://schemas.microsoft.com/office/drawing/2014/main" id="{A081E697-FA06-4CCB-8F73-550DC89E104B}"/>
                </a:ext>
              </a:extLst>
            </p:cNvPr>
            <p:cNvGrpSpPr/>
            <p:nvPr userDrawn="1"/>
          </p:nvGrpSpPr>
          <p:grpSpPr>
            <a:xfrm>
              <a:off x="12696514" y="3566064"/>
              <a:ext cx="514284" cy="612918"/>
              <a:chOff x="12682980" y="3403241"/>
              <a:chExt cx="622284" cy="741632"/>
            </a:xfrm>
          </p:grpSpPr>
          <p:grpSp>
            <p:nvGrpSpPr>
              <p:cNvPr id="121" name="Groep 120">
                <a:extLst>
                  <a:ext uri="{FF2B5EF4-FFF2-40B4-BE49-F238E27FC236}">
                    <a16:creationId xmlns:a16="http://schemas.microsoft.com/office/drawing/2014/main" id="{CDDEFB4F-ED11-4ECA-9DDF-614C45DB5CD4}"/>
                  </a:ext>
                </a:extLst>
              </p:cNvPr>
              <p:cNvGrpSpPr/>
              <p:nvPr userDrawn="1"/>
            </p:nvGrpSpPr>
            <p:grpSpPr>
              <a:xfrm>
                <a:off x="12771568" y="3403241"/>
                <a:ext cx="467138" cy="448489"/>
                <a:chOff x="12782195" y="3403241"/>
                <a:chExt cx="467138" cy="448489"/>
              </a:xfrm>
            </p:grpSpPr>
            <p:grpSp>
              <p:nvGrpSpPr>
                <p:cNvPr id="124" name="Groep 123">
                  <a:extLst>
                    <a:ext uri="{FF2B5EF4-FFF2-40B4-BE49-F238E27FC236}">
                      <a16:creationId xmlns:a16="http://schemas.microsoft.com/office/drawing/2014/main" id="{B3ABB519-439B-461F-A996-5248194ED18B}"/>
                    </a:ext>
                  </a:extLst>
                </p:cNvPr>
                <p:cNvGrpSpPr/>
                <p:nvPr userDrawn="1"/>
              </p:nvGrpSpPr>
              <p:grpSpPr>
                <a:xfrm>
                  <a:off x="12782195" y="3403241"/>
                  <a:ext cx="412967" cy="393907"/>
                  <a:chOff x="13554906" y="3320109"/>
                  <a:chExt cx="443906" cy="423419"/>
                </a:xfrm>
              </p:grpSpPr>
              <p:grpSp>
                <p:nvGrpSpPr>
                  <p:cNvPr id="131" name="Groep 130">
                    <a:extLst>
                      <a:ext uri="{FF2B5EF4-FFF2-40B4-BE49-F238E27FC236}">
                        <a16:creationId xmlns:a16="http://schemas.microsoft.com/office/drawing/2014/main" id="{843B0AD9-27C3-4E54-9536-4FD75B0E87CE}"/>
                      </a:ext>
                    </a:extLst>
                  </p:cNvPr>
                  <p:cNvGrpSpPr/>
                  <p:nvPr userDrawn="1"/>
                </p:nvGrpSpPr>
                <p:grpSpPr>
                  <a:xfrm>
                    <a:off x="13554906" y="3320109"/>
                    <a:ext cx="443906" cy="423419"/>
                    <a:chOff x="12909684" y="1276143"/>
                    <a:chExt cx="443906" cy="423419"/>
                  </a:xfrm>
                </p:grpSpPr>
                <p:sp>
                  <p:nvSpPr>
                    <p:cNvPr id="134" name="Rechthoek 133">
                      <a:extLst>
                        <a:ext uri="{FF2B5EF4-FFF2-40B4-BE49-F238E27FC236}">
                          <a16:creationId xmlns:a16="http://schemas.microsoft.com/office/drawing/2014/main" id="{BAE494D8-C3A8-4F66-A0FA-FA30E4B0FAC0}"/>
                        </a:ext>
                      </a:extLst>
                    </p:cNvPr>
                    <p:cNvSpPr/>
                    <p:nvPr userDrawn="1"/>
                  </p:nvSpPr>
                  <p:spPr>
                    <a:xfrm>
                      <a:off x="12918700" y="1285262"/>
                      <a:ext cx="434890" cy="414300"/>
                    </a:xfrm>
                    <a:prstGeom prst="rect">
                      <a:avLst/>
                    </a:prstGeom>
                    <a:noFill/>
                    <a:ln w="12700" cap="flat" cmpd="sng" algn="ctr">
                      <a:solidFill>
                        <a:srgbClr val="818181"/>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35" name="Rechthoek 134">
                      <a:extLst>
                        <a:ext uri="{FF2B5EF4-FFF2-40B4-BE49-F238E27FC236}">
                          <a16:creationId xmlns:a16="http://schemas.microsoft.com/office/drawing/2014/main" id="{094DF860-30FE-4786-AD5F-715785F02D66}"/>
                        </a:ext>
                      </a:extLst>
                    </p:cNvPr>
                    <p:cNvSpPr/>
                    <p:nvPr userDrawn="1"/>
                  </p:nvSpPr>
                  <p:spPr>
                    <a:xfrm>
                      <a:off x="12909684" y="1276143"/>
                      <a:ext cx="261629" cy="257807"/>
                    </a:xfrm>
                    <a:prstGeom prst="rect">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36" name="Ovaal 135">
                      <a:extLst>
                        <a:ext uri="{FF2B5EF4-FFF2-40B4-BE49-F238E27FC236}">
                          <a16:creationId xmlns:a16="http://schemas.microsoft.com/office/drawing/2014/main" id="{34D25687-50F7-4D6C-AFDE-976626DCBE4C}"/>
                        </a:ext>
                      </a:extLst>
                    </p:cNvPr>
                    <p:cNvSpPr/>
                    <p:nvPr userDrawn="1"/>
                  </p:nvSpPr>
                  <p:spPr>
                    <a:xfrm>
                      <a:off x="13069071" y="1308711"/>
                      <a:ext cx="72188" cy="72188"/>
                    </a:xfrm>
                    <a:prstGeom prst="ellipse">
                      <a:avLst/>
                    </a:pr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pic>
                <p:nvPicPr>
                  <p:cNvPr id="132" name="Afbeelding 131">
                    <a:extLst>
                      <a:ext uri="{FF2B5EF4-FFF2-40B4-BE49-F238E27FC236}">
                        <a16:creationId xmlns:a16="http://schemas.microsoft.com/office/drawing/2014/main" id="{DC6ECBE5-569F-46F1-BF2F-4D5566C9846B}"/>
                      </a:ext>
                    </a:extLst>
                  </p:cNvPr>
                  <p:cNvPicPr>
                    <a:picLocks noChangeAspect="1"/>
                  </p:cNvPicPr>
                  <p:nvPr userDrawn="1"/>
                </p:nvPicPr>
                <p:blipFill>
                  <a:blip r:embed="rId5">
                    <a:duotone>
                      <a:prstClr val="black"/>
                      <a:srgbClr val="4D82B8">
                        <a:tint val="45000"/>
                        <a:satMod val="400000"/>
                      </a:srgbClr>
                    </a:duoton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3567296" y="3424991"/>
                    <a:ext cx="173367" cy="140220"/>
                  </a:xfrm>
                  <a:prstGeom prst="rect">
                    <a:avLst/>
                  </a:prstGeom>
                </p:spPr>
              </p:pic>
              <p:pic>
                <p:nvPicPr>
                  <p:cNvPr id="133" name="Afbeelding 132">
                    <a:extLst>
                      <a:ext uri="{FF2B5EF4-FFF2-40B4-BE49-F238E27FC236}">
                        <a16:creationId xmlns:a16="http://schemas.microsoft.com/office/drawing/2014/main" id="{73EB3F98-DF24-45DD-9992-0F27C8CB7ACA}"/>
                      </a:ext>
                    </a:extLst>
                  </p:cNvPr>
                  <p:cNvPicPr>
                    <a:picLocks noChangeAspect="1"/>
                  </p:cNvPicPr>
                  <p:nvPr userDrawn="1"/>
                </p:nvPicPr>
                <p:blipFill>
                  <a:blip r:embed="rId5" cstate="print">
                    <a:duotone>
                      <a:prstClr val="black"/>
                      <a:srgbClr val="4D82B8">
                        <a:tint val="45000"/>
                        <a:satMod val="400000"/>
                      </a:srgbClr>
                    </a:duotone>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flipH="1">
                    <a:off x="13635598" y="3454369"/>
                    <a:ext cx="173367" cy="111423"/>
                  </a:xfrm>
                  <a:prstGeom prst="rect">
                    <a:avLst/>
                  </a:prstGeom>
                </p:spPr>
              </p:pic>
            </p:grpSp>
            <p:grpSp>
              <p:nvGrpSpPr>
                <p:cNvPr id="125" name="Groep 124">
                  <a:extLst>
                    <a:ext uri="{FF2B5EF4-FFF2-40B4-BE49-F238E27FC236}">
                      <a16:creationId xmlns:a16="http://schemas.microsoft.com/office/drawing/2014/main" id="{EAAC6D43-628B-4AEE-9C3D-115EF49720D2}"/>
                    </a:ext>
                  </a:extLst>
                </p:cNvPr>
                <p:cNvGrpSpPr/>
                <p:nvPr userDrawn="1"/>
              </p:nvGrpSpPr>
              <p:grpSpPr>
                <a:xfrm>
                  <a:off x="13103513" y="3705268"/>
                  <a:ext cx="145820" cy="146462"/>
                  <a:chOff x="13096169" y="3602278"/>
                  <a:chExt cx="145820" cy="146462"/>
                </a:xfrm>
              </p:grpSpPr>
              <p:sp>
                <p:nvSpPr>
                  <p:cNvPr id="129" name="Rechthoek 128">
                    <a:extLst>
                      <a:ext uri="{FF2B5EF4-FFF2-40B4-BE49-F238E27FC236}">
                        <a16:creationId xmlns:a16="http://schemas.microsoft.com/office/drawing/2014/main" id="{F1329D23-0C46-40FE-9D00-FC155DAB7D49}"/>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0" name="Rechthoek 129">
                    <a:extLst>
                      <a:ext uri="{FF2B5EF4-FFF2-40B4-BE49-F238E27FC236}">
                        <a16:creationId xmlns:a16="http://schemas.microsoft.com/office/drawing/2014/main" id="{3A2E3344-BCC2-4D4F-9EC6-E3A16644A8B9}"/>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26" name="Groep 125">
                  <a:extLst>
                    <a:ext uri="{FF2B5EF4-FFF2-40B4-BE49-F238E27FC236}">
                      <a16:creationId xmlns:a16="http://schemas.microsoft.com/office/drawing/2014/main" id="{7977F0AA-1A41-4799-B488-91303CAF07F1}"/>
                    </a:ext>
                  </a:extLst>
                </p:cNvPr>
                <p:cNvGrpSpPr/>
                <p:nvPr userDrawn="1"/>
              </p:nvGrpSpPr>
              <p:grpSpPr>
                <a:xfrm rot="10800000">
                  <a:off x="13061402" y="3665637"/>
                  <a:ext cx="145820" cy="146462"/>
                  <a:chOff x="13096169" y="3602278"/>
                  <a:chExt cx="145820" cy="146462"/>
                </a:xfrm>
              </p:grpSpPr>
              <p:sp>
                <p:nvSpPr>
                  <p:cNvPr id="127" name="Rechthoek 126">
                    <a:extLst>
                      <a:ext uri="{FF2B5EF4-FFF2-40B4-BE49-F238E27FC236}">
                        <a16:creationId xmlns:a16="http://schemas.microsoft.com/office/drawing/2014/main" id="{4538C754-AC8A-4A3F-B0D4-FF44C79C7230}"/>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8" name="Rechthoek 127">
                    <a:extLst>
                      <a:ext uri="{FF2B5EF4-FFF2-40B4-BE49-F238E27FC236}">
                        <a16:creationId xmlns:a16="http://schemas.microsoft.com/office/drawing/2014/main" id="{59ACC801-CB23-4FBE-B9E3-42D521973FA4}"/>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sp>
            <p:nvSpPr>
              <p:cNvPr id="122" name="Rechthoek 121">
                <a:extLst>
                  <a:ext uri="{FF2B5EF4-FFF2-40B4-BE49-F238E27FC236}">
                    <a16:creationId xmlns:a16="http://schemas.microsoft.com/office/drawing/2014/main" id="{71CEAFE0-1D44-4733-8B70-7A4BE79DC873}"/>
                  </a:ext>
                </a:extLst>
              </p:cNvPr>
              <p:cNvSpPr/>
              <p:nvPr userDrawn="1"/>
            </p:nvSpPr>
            <p:spPr>
              <a:xfrm>
                <a:off x="12682980" y="3889890"/>
                <a:ext cx="622284" cy="161170"/>
              </a:xfrm>
              <a:prstGeom prst="rect">
                <a:avLst/>
              </a:prstGeom>
              <a:noFill/>
              <a:ln w="127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Crop</a:t>
                </a:r>
              </a:p>
            </p:txBody>
          </p:sp>
          <p:sp>
            <p:nvSpPr>
              <p:cNvPr id="123" name="Gelijkbenige driehoek 122">
                <a:extLst>
                  <a:ext uri="{FF2B5EF4-FFF2-40B4-BE49-F238E27FC236}">
                    <a16:creationId xmlns:a16="http://schemas.microsoft.com/office/drawing/2014/main" id="{1969F631-2C71-4EB7-82FB-F3A54B336D63}"/>
                  </a:ext>
                </a:extLst>
              </p:cNvPr>
              <p:cNvSpPr/>
              <p:nvPr userDrawn="1"/>
            </p:nvSpPr>
            <p:spPr>
              <a:xfrm rot="10800000">
                <a:off x="12950688" y="4093726"/>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181" name="Groep 180">
            <a:extLst>
              <a:ext uri="{FF2B5EF4-FFF2-40B4-BE49-F238E27FC236}">
                <a16:creationId xmlns:a16="http://schemas.microsoft.com/office/drawing/2014/main" id="{B92830DE-1DFF-4CAB-AA9D-1AE514F4814B}"/>
              </a:ext>
            </a:extLst>
          </p:cNvPr>
          <p:cNvGrpSpPr/>
          <p:nvPr userDrawn="1"/>
        </p:nvGrpSpPr>
        <p:grpSpPr>
          <a:xfrm>
            <a:off x="10226867" y="6454257"/>
            <a:ext cx="1414395" cy="316216"/>
            <a:chOff x="10226867" y="6454257"/>
            <a:chExt cx="1414395" cy="316216"/>
          </a:xfrm>
        </p:grpSpPr>
        <p:pic>
          <p:nvPicPr>
            <p:cNvPr id="182" name="Picture 2">
              <a:extLst>
                <a:ext uri="{FF2B5EF4-FFF2-40B4-BE49-F238E27FC236}">
                  <a16:creationId xmlns:a16="http://schemas.microsoft.com/office/drawing/2014/main" id="{B7A7AF15-434F-4FA3-9FC7-88871CE12F58}"/>
                </a:ext>
              </a:extLst>
            </p:cNvPr>
            <p:cNvPicPr>
              <a:picLocks noChangeAspect="1" noChangeArrowheads="1"/>
            </p:cNvPicPr>
            <p:nvPr userDrawn="1"/>
          </p:nvPicPr>
          <p:blipFill rotWithShape="1">
            <a:blip r:embed="rId7" cstate="print">
              <a:extLs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cxnSp>
          <p:nvCxnSpPr>
            <p:cNvPr id="183" name="Rechte verbindingslijn 182">
              <a:extLst>
                <a:ext uri="{FF2B5EF4-FFF2-40B4-BE49-F238E27FC236}">
                  <a16:creationId xmlns:a16="http://schemas.microsoft.com/office/drawing/2014/main" id="{94A9A306-39B1-4960-97F4-B8DD8522F070}"/>
                </a:ext>
              </a:extLst>
            </p:cNvPr>
            <p:cNvCxnSpPr>
              <a:cxnSpLocks/>
            </p:cNvCxnSpPr>
            <p:nvPr userDrawn="1"/>
          </p:nvCxnSpPr>
          <p:spPr>
            <a:xfrm>
              <a:off x="11118191" y="6480653"/>
              <a:ext cx="0" cy="28982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84" name="Afbeelding 183">
              <a:extLst>
                <a:ext uri="{FF2B5EF4-FFF2-40B4-BE49-F238E27FC236}">
                  <a16:creationId xmlns:a16="http://schemas.microsoft.com/office/drawing/2014/main" id="{C15D532C-9267-421A-8C94-EEE37001668E}"/>
                </a:ext>
              </a:extLst>
            </p:cNvPr>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11221605" y="6454257"/>
              <a:ext cx="419657" cy="316216"/>
            </a:xfrm>
            <a:prstGeom prst="rect">
              <a:avLst/>
            </a:prstGeom>
          </p:spPr>
        </p:pic>
      </p:grpSp>
    </p:spTree>
    <p:extLst>
      <p:ext uri="{BB962C8B-B14F-4D97-AF65-F5344CB8AC3E}">
        <p14:creationId xmlns:p14="http://schemas.microsoft.com/office/powerpoint/2010/main" val="3224256185"/>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1000" fill="hold"/>
                                        <p:tgtEl>
                                          <p:spTgt spid="95"/>
                                        </p:tgtEl>
                                        <p:attrNameLst>
                                          <p:attrName>ppt_x</p:attrName>
                                        </p:attrNameLst>
                                      </p:cBhvr>
                                      <p:tavLst>
                                        <p:tav tm="0">
                                          <p:val>
                                            <p:strVal val="#ppt_x"/>
                                          </p:val>
                                        </p:tav>
                                        <p:tav tm="100000">
                                          <p:val>
                                            <p:strVal val="#ppt_x"/>
                                          </p:val>
                                        </p:tav>
                                      </p:tavLst>
                                    </p:anim>
                                    <p:anim calcmode="lin" valueType="num">
                                      <p:cBhvr additive="base">
                                        <p:cTn id="8" dur="1000" fill="hold"/>
                                        <p:tgtEl>
                                          <p:spTgt spid="95"/>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2"/>
                                        </p:tgtEl>
                                        <p:attrNameLst>
                                          <p:attrName>style.visibility</p:attrName>
                                        </p:attrNameLst>
                                      </p:cBhvr>
                                      <p:to>
                                        <p:strVal val="visible"/>
                                      </p:to>
                                    </p:set>
                                    <p:animEffect transition="in" filter="fade">
                                      <p:cBhvr>
                                        <p:cTn id="15" dur="500"/>
                                        <p:tgtEl>
                                          <p:spTgt spid="52"/>
                                        </p:tgtEl>
                                      </p:cBhvr>
                                    </p:animEffect>
                                  </p:childTnLst>
                                </p:cTn>
                              </p:par>
                              <p:par>
                                <p:cTn id="16" presetID="10" presetClass="entr" presetSubtype="0" fill="hold" grpId="0" nodeType="withEffect">
                                  <p:stCondLst>
                                    <p:cond delay="100"/>
                                  </p:stCondLst>
                                  <p:childTnLst>
                                    <p:set>
                                      <p:cBhvr>
                                        <p:cTn id="17" dur="1" fill="hold">
                                          <p:stCondLst>
                                            <p:cond delay="0"/>
                                          </p:stCondLst>
                                        </p:cTn>
                                        <p:tgtEl>
                                          <p:spTgt spid="53"/>
                                        </p:tgtEl>
                                        <p:attrNameLst>
                                          <p:attrName>style.visibility</p:attrName>
                                        </p:attrNameLst>
                                      </p:cBhvr>
                                      <p:to>
                                        <p:strVal val="visible"/>
                                      </p:to>
                                    </p:set>
                                    <p:animEffect transition="in" filter="fade">
                                      <p:cBhvr>
                                        <p:cTn id="18" dur="500"/>
                                        <p:tgtEl>
                                          <p:spTgt spid="53"/>
                                        </p:tgtEl>
                                      </p:cBhvr>
                                    </p:animEffect>
                                  </p:childTnLst>
                                </p:cTn>
                              </p:par>
                              <p:par>
                                <p:cTn id="19" presetID="10" presetClass="entr" presetSubtype="0" fill="hold" grpId="0" nodeType="withEffect">
                                  <p:stCondLst>
                                    <p:cond delay="100"/>
                                  </p:stCondLst>
                                  <p:childTnLst>
                                    <p:set>
                                      <p:cBhvr>
                                        <p:cTn id="20" dur="1" fill="hold">
                                          <p:stCondLst>
                                            <p:cond delay="0"/>
                                          </p:stCondLst>
                                        </p:cTn>
                                        <p:tgtEl>
                                          <p:spTgt spid="167"/>
                                        </p:tgtEl>
                                        <p:attrNameLst>
                                          <p:attrName>style.visibility</p:attrName>
                                        </p:attrNameLst>
                                      </p:cBhvr>
                                      <p:to>
                                        <p:strVal val="visible"/>
                                      </p:to>
                                    </p:set>
                                    <p:animEffect transition="in" filter="fade">
                                      <p:cBhvr>
                                        <p:cTn id="21" dur="500"/>
                                        <p:tgtEl>
                                          <p:spTgt spid="167"/>
                                        </p:tgtEl>
                                      </p:cBhvr>
                                    </p:animEffect>
                                  </p:childTnLst>
                                </p:cTn>
                              </p:par>
                              <p:par>
                                <p:cTn id="22" presetID="10" presetClass="entr" presetSubtype="0" fill="hold" grpId="0" nodeType="withEffect">
                                  <p:stCondLst>
                                    <p:cond delay="200"/>
                                  </p:stCondLst>
                                  <p:childTnLst>
                                    <p:set>
                                      <p:cBhvr>
                                        <p:cTn id="23" dur="1" fill="hold">
                                          <p:stCondLst>
                                            <p:cond delay="0"/>
                                          </p:stCondLst>
                                        </p:cTn>
                                        <p:tgtEl>
                                          <p:spTgt spid="168"/>
                                        </p:tgtEl>
                                        <p:attrNameLst>
                                          <p:attrName>style.visibility</p:attrName>
                                        </p:attrNameLst>
                                      </p:cBhvr>
                                      <p:to>
                                        <p:strVal val="visible"/>
                                      </p:to>
                                    </p:set>
                                    <p:animEffect transition="in" filter="fade">
                                      <p:cBhvr>
                                        <p:cTn id="24" dur="500"/>
                                        <p:tgtEl>
                                          <p:spTgt spid="168"/>
                                        </p:tgtEl>
                                      </p:cBhvr>
                                    </p:animEffect>
                                  </p:childTnLst>
                                </p:cTn>
                              </p:par>
                              <p:par>
                                <p:cTn id="25" presetID="10" presetClass="entr" presetSubtype="0" fill="hold" grpId="0" nodeType="withEffect">
                                  <p:stCondLst>
                                    <p:cond delay="200"/>
                                  </p:stCondLst>
                                  <p:childTnLst>
                                    <p:set>
                                      <p:cBhvr>
                                        <p:cTn id="26" dur="1" fill="hold">
                                          <p:stCondLst>
                                            <p:cond delay="0"/>
                                          </p:stCondLst>
                                        </p:cTn>
                                        <p:tgtEl>
                                          <p:spTgt spid="54"/>
                                        </p:tgtEl>
                                        <p:attrNameLst>
                                          <p:attrName>style.visibility</p:attrName>
                                        </p:attrNameLst>
                                      </p:cBhvr>
                                      <p:to>
                                        <p:strVal val="visible"/>
                                      </p:to>
                                    </p:set>
                                    <p:animEffect transition="in" filter="fade">
                                      <p:cBhvr>
                                        <p:cTn id="27" dur="500"/>
                                        <p:tgtEl>
                                          <p:spTgt spid="54"/>
                                        </p:tgtEl>
                                      </p:cBhvr>
                                    </p:animEffect>
                                  </p:childTnLst>
                                </p:cTn>
                              </p:par>
                              <p:par>
                                <p:cTn id="28" presetID="10" presetClass="entr" presetSubtype="0" fill="hold" grpId="0" nodeType="withEffect">
                                  <p:stCondLst>
                                    <p:cond delay="300"/>
                                  </p:stCondLst>
                                  <p:childTnLst>
                                    <p:set>
                                      <p:cBhvr>
                                        <p:cTn id="29" dur="1" fill="hold">
                                          <p:stCondLst>
                                            <p:cond delay="0"/>
                                          </p:stCondLst>
                                        </p:cTn>
                                        <p:tgtEl>
                                          <p:spTgt spid="169"/>
                                        </p:tgtEl>
                                        <p:attrNameLst>
                                          <p:attrName>style.visibility</p:attrName>
                                        </p:attrNameLst>
                                      </p:cBhvr>
                                      <p:to>
                                        <p:strVal val="visible"/>
                                      </p:to>
                                    </p:set>
                                    <p:animEffect transition="in" filter="fade">
                                      <p:cBhvr>
                                        <p:cTn id="30" dur="500"/>
                                        <p:tgtEl>
                                          <p:spTgt spid="169"/>
                                        </p:tgtEl>
                                      </p:cBhvr>
                                    </p:animEffect>
                                  </p:childTnLst>
                                </p:cTn>
                              </p:par>
                              <p:par>
                                <p:cTn id="31" presetID="10" presetClass="entr" presetSubtype="0" fill="hold" grpId="0" nodeType="withEffect">
                                  <p:stCondLst>
                                    <p:cond delay="30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par>
                                <p:cTn id="34" presetID="10" presetClass="entr" presetSubtype="0" fill="hold" grpId="0" nodeType="withEffect">
                                  <p:stCondLst>
                                    <p:cond delay="400"/>
                                  </p:stCondLst>
                                  <p:childTnLst>
                                    <p:set>
                                      <p:cBhvr>
                                        <p:cTn id="35" dur="1" fill="hold">
                                          <p:stCondLst>
                                            <p:cond delay="0"/>
                                          </p:stCondLst>
                                        </p:cTn>
                                        <p:tgtEl>
                                          <p:spTgt spid="170"/>
                                        </p:tgtEl>
                                        <p:attrNameLst>
                                          <p:attrName>style.visibility</p:attrName>
                                        </p:attrNameLst>
                                      </p:cBhvr>
                                      <p:to>
                                        <p:strVal val="visible"/>
                                      </p:to>
                                    </p:set>
                                    <p:animEffect transition="in" filter="fade">
                                      <p:cBhvr>
                                        <p:cTn id="36" dur="500"/>
                                        <p:tgtEl>
                                          <p:spTgt spid="170"/>
                                        </p:tgtEl>
                                      </p:cBhvr>
                                    </p:animEffect>
                                  </p:childTnLst>
                                </p:cTn>
                              </p:par>
                              <p:par>
                                <p:cTn id="37" presetID="10" presetClass="entr" presetSubtype="0" fill="hold" grpId="0" nodeType="withEffect">
                                  <p:stCondLst>
                                    <p:cond delay="400"/>
                                  </p:stCondLst>
                                  <p:childTnLst>
                                    <p:set>
                                      <p:cBhvr>
                                        <p:cTn id="38" dur="1" fill="hold">
                                          <p:stCondLst>
                                            <p:cond delay="0"/>
                                          </p:stCondLst>
                                        </p:cTn>
                                        <p:tgtEl>
                                          <p:spTgt spid="56"/>
                                        </p:tgtEl>
                                        <p:attrNameLst>
                                          <p:attrName>style.visibility</p:attrName>
                                        </p:attrNameLst>
                                      </p:cBhvr>
                                      <p:to>
                                        <p:strVal val="visible"/>
                                      </p:to>
                                    </p:set>
                                    <p:animEffect transition="in" filter="fade">
                                      <p:cBhvr>
                                        <p:cTn id="39" dur="500"/>
                                        <p:tgtEl>
                                          <p:spTgt spid="56"/>
                                        </p:tgtEl>
                                      </p:cBhvr>
                                    </p:animEffect>
                                  </p:childTnLst>
                                </p:cTn>
                              </p:par>
                              <p:par>
                                <p:cTn id="40" presetID="10" presetClass="entr" presetSubtype="0" fill="hold" grpId="0" nodeType="withEffect">
                                  <p:stCondLst>
                                    <p:cond delay="500"/>
                                  </p:stCondLst>
                                  <p:childTnLst>
                                    <p:set>
                                      <p:cBhvr>
                                        <p:cTn id="41" dur="1" fill="hold">
                                          <p:stCondLst>
                                            <p:cond delay="0"/>
                                          </p:stCondLst>
                                        </p:cTn>
                                        <p:tgtEl>
                                          <p:spTgt spid="180"/>
                                        </p:tgtEl>
                                        <p:attrNameLst>
                                          <p:attrName>style.visibility</p:attrName>
                                        </p:attrNameLst>
                                      </p:cBhvr>
                                      <p:to>
                                        <p:strVal val="visible"/>
                                      </p:to>
                                    </p:set>
                                    <p:animEffect transition="in" filter="fade">
                                      <p:cBhvr>
                                        <p:cTn id="42" dur="500"/>
                                        <p:tgtEl>
                                          <p:spTgt spid="180"/>
                                        </p:tgtEl>
                                      </p:cBhvr>
                                    </p:animEffect>
                                  </p:childTnLst>
                                </p:cTn>
                              </p:par>
                              <p:par>
                                <p:cTn id="43" presetID="10" presetClass="entr" presetSubtype="0" fill="hold" grpId="0" nodeType="withEffect">
                                  <p:stCondLst>
                                    <p:cond delay="500"/>
                                  </p:stCondLst>
                                  <p:childTnLst>
                                    <p:set>
                                      <p:cBhvr>
                                        <p:cTn id="44" dur="1" fill="hold">
                                          <p:stCondLst>
                                            <p:cond delay="0"/>
                                          </p:stCondLst>
                                        </p:cTn>
                                        <p:tgtEl>
                                          <p:spTgt spid="57"/>
                                        </p:tgtEl>
                                        <p:attrNameLst>
                                          <p:attrName>style.visibility</p:attrName>
                                        </p:attrNameLst>
                                      </p:cBhvr>
                                      <p:to>
                                        <p:strVal val="visible"/>
                                      </p:to>
                                    </p:set>
                                    <p:animEffect transition="in" filter="fade">
                                      <p:cBhvr>
                                        <p:cTn id="45" dur="500"/>
                                        <p:tgtEl>
                                          <p:spTgt spid="57"/>
                                        </p:tgtEl>
                                      </p:cBhvr>
                                    </p:animEffect>
                                  </p:childTnLst>
                                </p:cTn>
                              </p:par>
                              <p:par>
                                <p:cTn id="46" presetID="10" presetClass="entr" presetSubtype="0" fill="hold" grpId="0" nodeType="withEffect">
                                  <p:stCondLst>
                                    <p:cond delay="100"/>
                                  </p:stCondLst>
                                  <p:childTnLst>
                                    <p:set>
                                      <p:cBhvr>
                                        <p:cTn id="47" dur="1" fill="hold">
                                          <p:stCondLst>
                                            <p:cond delay="0"/>
                                          </p:stCondLst>
                                        </p:cTn>
                                        <p:tgtEl>
                                          <p:spTgt spid="171"/>
                                        </p:tgtEl>
                                        <p:attrNameLst>
                                          <p:attrName>style.visibility</p:attrName>
                                        </p:attrNameLst>
                                      </p:cBhvr>
                                      <p:to>
                                        <p:strVal val="visible"/>
                                      </p:to>
                                    </p:set>
                                    <p:animEffect transition="in" filter="fade">
                                      <p:cBhvr>
                                        <p:cTn id="48" dur="500"/>
                                        <p:tgtEl>
                                          <p:spTgt spid="171"/>
                                        </p:tgtEl>
                                      </p:cBhvr>
                                    </p:animEffect>
                                  </p:childTnLst>
                                </p:cTn>
                              </p:par>
                              <p:par>
                                <p:cTn id="49" presetID="10" presetClass="entr" presetSubtype="0" fill="hold" grpId="0" nodeType="withEffect">
                                  <p:stCondLst>
                                    <p:cond delay="100"/>
                                  </p:stCondLst>
                                  <p:childTnLst>
                                    <p:set>
                                      <p:cBhvr>
                                        <p:cTn id="50" dur="1" fill="hold">
                                          <p:stCondLst>
                                            <p:cond delay="0"/>
                                          </p:stCondLst>
                                        </p:cTn>
                                        <p:tgtEl>
                                          <p:spTgt spid="58"/>
                                        </p:tgtEl>
                                        <p:attrNameLst>
                                          <p:attrName>style.visibility</p:attrName>
                                        </p:attrNameLst>
                                      </p:cBhvr>
                                      <p:to>
                                        <p:strVal val="visible"/>
                                      </p:to>
                                    </p:set>
                                    <p:animEffect transition="in" filter="fade">
                                      <p:cBhvr>
                                        <p:cTn id="51" dur="500"/>
                                        <p:tgtEl>
                                          <p:spTgt spid="58"/>
                                        </p:tgtEl>
                                      </p:cBhvr>
                                    </p:animEffect>
                                  </p:childTnLst>
                                </p:cTn>
                              </p:par>
                              <p:par>
                                <p:cTn id="52" presetID="10" presetClass="entr" presetSubtype="0" fill="hold" grpId="0" nodeType="withEffect">
                                  <p:stCondLst>
                                    <p:cond delay="200"/>
                                  </p:stCondLst>
                                  <p:childTnLst>
                                    <p:set>
                                      <p:cBhvr>
                                        <p:cTn id="53" dur="1" fill="hold">
                                          <p:stCondLst>
                                            <p:cond delay="0"/>
                                          </p:stCondLst>
                                        </p:cTn>
                                        <p:tgtEl>
                                          <p:spTgt spid="172"/>
                                        </p:tgtEl>
                                        <p:attrNameLst>
                                          <p:attrName>style.visibility</p:attrName>
                                        </p:attrNameLst>
                                      </p:cBhvr>
                                      <p:to>
                                        <p:strVal val="visible"/>
                                      </p:to>
                                    </p:set>
                                    <p:animEffect transition="in" filter="fade">
                                      <p:cBhvr>
                                        <p:cTn id="54" dur="500"/>
                                        <p:tgtEl>
                                          <p:spTgt spid="172"/>
                                        </p:tgtEl>
                                      </p:cBhvr>
                                    </p:animEffect>
                                  </p:childTnLst>
                                </p:cTn>
                              </p:par>
                              <p:par>
                                <p:cTn id="55" presetID="10" presetClass="entr" presetSubtype="0" fill="hold" grpId="0" nodeType="withEffect">
                                  <p:stCondLst>
                                    <p:cond delay="200"/>
                                  </p:stCondLst>
                                  <p:childTnLst>
                                    <p:set>
                                      <p:cBhvr>
                                        <p:cTn id="56" dur="1" fill="hold">
                                          <p:stCondLst>
                                            <p:cond delay="0"/>
                                          </p:stCondLst>
                                        </p:cTn>
                                        <p:tgtEl>
                                          <p:spTgt spid="61"/>
                                        </p:tgtEl>
                                        <p:attrNameLst>
                                          <p:attrName>style.visibility</p:attrName>
                                        </p:attrNameLst>
                                      </p:cBhvr>
                                      <p:to>
                                        <p:strVal val="visible"/>
                                      </p:to>
                                    </p:set>
                                    <p:animEffect transition="in" filter="fade">
                                      <p:cBhvr>
                                        <p:cTn id="57" dur="500"/>
                                        <p:tgtEl>
                                          <p:spTgt spid="61"/>
                                        </p:tgtEl>
                                      </p:cBhvr>
                                    </p:animEffect>
                                  </p:childTnLst>
                                </p:cTn>
                              </p:par>
                              <p:par>
                                <p:cTn id="58" presetID="10" presetClass="entr" presetSubtype="0" fill="hold" grpId="0" nodeType="withEffect">
                                  <p:stCondLst>
                                    <p:cond delay="300"/>
                                  </p:stCondLst>
                                  <p:childTnLst>
                                    <p:set>
                                      <p:cBhvr>
                                        <p:cTn id="59" dur="1" fill="hold">
                                          <p:stCondLst>
                                            <p:cond delay="0"/>
                                          </p:stCondLst>
                                        </p:cTn>
                                        <p:tgtEl>
                                          <p:spTgt spid="173"/>
                                        </p:tgtEl>
                                        <p:attrNameLst>
                                          <p:attrName>style.visibility</p:attrName>
                                        </p:attrNameLst>
                                      </p:cBhvr>
                                      <p:to>
                                        <p:strVal val="visible"/>
                                      </p:to>
                                    </p:set>
                                    <p:animEffect transition="in" filter="fade">
                                      <p:cBhvr>
                                        <p:cTn id="60" dur="500"/>
                                        <p:tgtEl>
                                          <p:spTgt spid="173"/>
                                        </p:tgtEl>
                                      </p:cBhvr>
                                    </p:animEffect>
                                  </p:childTnLst>
                                </p:cTn>
                              </p:par>
                              <p:par>
                                <p:cTn id="61" presetID="10" presetClass="entr" presetSubtype="0" fill="hold" grpId="0" nodeType="withEffect">
                                  <p:stCondLst>
                                    <p:cond delay="300"/>
                                  </p:stCondLst>
                                  <p:childTnLst>
                                    <p:set>
                                      <p:cBhvr>
                                        <p:cTn id="62" dur="1" fill="hold">
                                          <p:stCondLst>
                                            <p:cond delay="0"/>
                                          </p:stCondLst>
                                        </p:cTn>
                                        <p:tgtEl>
                                          <p:spTgt spid="62"/>
                                        </p:tgtEl>
                                        <p:attrNameLst>
                                          <p:attrName>style.visibility</p:attrName>
                                        </p:attrNameLst>
                                      </p:cBhvr>
                                      <p:to>
                                        <p:strVal val="visible"/>
                                      </p:to>
                                    </p:set>
                                    <p:animEffect transition="in" filter="fade">
                                      <p:cBhvr>
                                        <p:cTn id="63" dur="500"/>
                                        <p:tgtEl>
                                          <p:spTgt spid="62"/>
                                        </p:tgtEl>
                                      </p:cBhvr>
                                    </p:animEffect>
                                  </p:childTnLst>
                                </p:cTn>
                              </p:par>
                              <p:par>
                                <p:cTn id="64" presetID="10" presetClass="entr" presetSubtype="0" fill="hold" grpId="0" nodeType="withEffect">
                                  <p:stCondLst>
                                    <p:cond delay="400"/>
                                  </p:stCondLst>
                                  <p:childTnLst>
                                    <p:set>
                                      <p:cBhvr>
                                        <p:cTn id="65" dur="1" fill="hold">
                                          <p:stCondLst>
                                            <p:cond delay="0"/>
                                          </p:stCondLst>
                                        </p:cTn>
                                        <p:tgtEl>
                                          <p:spTgt spid="174"/>
                                        </p:tgtEl>
                                        <p:attrNameLst>
                                          <p:attrName>style.visibility</p:attrName>
                                        </p:attrNameLst>
                                      </p:cBhvr>
                                      <p:to>
                                        <p:strVal val="visible"/>
                                      </p:to>
                                    </p:set>
                                    <p:animEffect transition="in" filter="fade">
                                      <p:cBhvr>
                                        <p:cTn id="66" dur="500"/>
                                        <p:tgtEl>
                                          <p:spTgt spid="174"/>
                                        </p:tgtEl>
                                      </p:cBhvr>
                                    </p:animEffect>
                                  </p:childTnLst>
                                </p:cTn>
                              </p:par>
                              <p:par>
                                <p:cTn id="67" presetID="10" presetClass="entr" presetSubtype="0" fill="hold" grpId="0" nodeType="withEffect">
                                  <p:stCondLst>
                                    <p:cond delay="400"/>
                                  </p:stCondLst>
                                  <p:childTnLst>
                                    <p:set>
                                      <p:cBhvr>
                                        <p:cTn id="68" dur="1" fill="hold">
                                          <p:stCondLst>
                                            <p:cond delay="0"/>
                                          </p:stCondLst>
                                        </p:cTn>
                                        <p:tgtEl>
                                          <p:spTgt spid="63"/>
                                        </p:tgtEl>
                                        <p:attrNameLst>
                                          <p:attrName>style.visibility</p:attrName>
                                        </p:attrNameLst>
                                      </p:cBhvr>
                                      <p:to>
                                        <p:strVal val="visible"/>
                                      </p:to>
                                    </p:set>
                                    <p:animEffect transition="in" filter="fade">
                                      <p:cBhvr>
                                        <p:cTn id="69" dur="500"/>
                                        <p:tgtEl>
                                          <p:spTgt spid="63"/>
                                        </p:tgtEl>
                                      </p:cBhvr>
                                    </p:animEffect>
                                  </p:childTnLst>
                                </p:cTn>
                              </p:par>
                              <p:par>
                                <p:cTn id="70" presetID="10" presetClass="entr" presetSubtype="0" fill="hold" grpId="0" nodeType="withEffect">
                                  <p:stCondLst>
                                    <p:cond delay="500"/>
                                  </p:stCondLst>
                                  <p:childTnLst>
                                    <p:set>
                                      <p:cBhvr>
                                        <p:cTn id="71" dur="1" fill="hold">
                                          <p:stCondLst>
                                            <p:cond delay="0"/>
                                          </p:stCondLst>
                                        </p:cTn>
                                        <p:tgtEl>
                                          <p:spTgt spid="175"/>
                                        </p:tgtEl>
                                        <p:attrNameLst>
                                          <p:attrName>style.visibility</p:attrName>
                                        </p:attrNameLst>
                                      </p:cBhvr>
                                      <p:to>
                                        <p:strVal val="visible"/>
                                      </p:to>
                                    </p:set>
                                    <p:animEffect transition="in" filter="fade">
                                      <p:cBhvr>
                                        <p:cTn id="72" dur="500"/>
                                        <p:tgtEl>
                                          <p:spTgt spid="175"/>
                                        </p:tgtEl>
                                      </p:cBhvr>
                                    </p:animEffect>
                                  </p:childTnLst>
                                </p:cTn>
                              </p:par>
                              <p:par>
                                <p:cTn id="73" presetID="10" presetClass="entr" presetSubtype="0" fill="hold" grpId="0" nodeType="withEffect">
                                  <p:stCondLst>
                                    <p:cond delay="500"/>
                                  </p:stCondLst>
                                  <p:childTnLst>
                                    <p:set>
                                      <p:cBhvr>
                                        <p:cTn id="74" dur="1" fill="hold">
                                          <p:stCondLst>
                                            <p:cond delay="0"/>
                                          </p:stCondLst>
                                        </p:cTn>
                                        <p:tgtEl>
                                          <p:spTgt spid="90"/>
                                        </p:tgtEl>
                                        <p:attrNameLst>
                                          <p:attrName>style.visibility</p:attrName>
                                        </p:attrNameLst>
                                      </p:cBhvr>
                                      <p:to>
                                        <p:strVal val="visible"/>
                                      </p:to>
                                    </p:set>
                                    <p:animEffect transition="in" filter="fade">
                                      <p:cBhvr>
                                        <p:cTn id="75" dur="500"/>
                                        <p:tgtEl>
                                          <p:spTgt spid="90"/>
                                        </p:tgtEl>
                                      </p:cBhvr>
                                    </p:animEffect>
                                  </p:childTnLst>
                                </p:cTn>
                              </p:par>
                              <p:par>
                                <p:cTn id="76" presetID="10" presetClass="entr" presetSubtype="0" fill="hold" grpId="0" nodeType="withEffect">
                                  <p:stCondLst>
                                    <p:cond delay="600"/>
                                  </p:stCondLst>
                                  <p:childTnLst>
                                    <p:set>
                                      <p:cBhvr>
                                        <p:cTn id="77" dur="1" fill="hold">
                                          <p:stCondLst>
                                            <p:cond delay="0"/>
                                          </p:stCondLst>
                                        </p:cTn>
                                        <p:tgtEl>
                                          <p:spTgt spid="179"/>
                                        </p:tgtEl>
                                        <p:attrNameLst>
                                          <p:attrName>style.visibility</p:attrName>
                                        </p:attrNameLst>
                                      </p:cBhvr>
                                      <p:to>
                                        <p:strVal val="visible"/>
                                      </p:to>
                                    </p:set>
                                    <p:animEffect transition="in" filter="fade">
                                      <p:cBhvr>
                                        <p:cTn id="78" dur="500"/>
                                        <p:tgtEl>
                                          <p:spTgt spid="179"/>
                                        </p:tgtEl>
                                      </p:cBhvr>
                                    </p:animEffect>
                                  </p:childTnLst>
                                </p:cTn>
                              </p:par>
                              <p:par>
                                <p:cTn id="79" presetID="10" presetClass="entr" presetSubtype="0" fill="hold" grpId="0" nodeType="withEffect">
                                  <p:stCondLst>
                                    <p:cond delay="600"/>
                                  </p:stCondLst>
                                  <p:childTnLst>
                                    <p:set>
                                      <p:cBhvr>
                                        <p:cTn id="80" dur="1" fill="hold">
                                          <p:stCondLst>
                                            <p:cond delay="0"/>
                                          </p:stCondLst>
                                        </p:cTn>
                                        <p:tgtEl>
                                          <p:spTgt spid="93"/>
                                        </p:tgtEl>
                                        <p:attrNameLst>
                                          <p:attrName>style.visibility</p:attrName>
                                        </p:attrNameLst>
                                      </p:cBhvr>
                                      <p:to>
                                        <p:strVal val="visible"/>
                                      </p:to>
                                    </p:set>
                                    <p:animEffect transition="in" filter="fade">
                                      <p:cBhvr>
                                        <p:cTn id="81" dur="500"/>
                                        <p:tgtEl>
                                          <p:spTgt spid="93"/>
                                        </p:tgtEl>
                                      </p:cBhvr>
                                    </p:animEffect>
                                  </p:childTnLst>
                                </p:cTn>
                              </p:par>
                              <p:par>
                                <p:cTn id="82" presetID="10" presetClass="entr" presetSubtype="0" fill="hold" grpId="0" nodeType="withEffect">
                                  <p:stCondLst>
                                    <p:cond delay="200"/>
                                  </p:stCondLst>
                                  <p:childTnLst>
                                    <p:set>
                                      <p:cBhvr>
                                        <p:cTn id="83" dur="1" fill="hold">
                                          <p:stCondLst>
                                            <p:cond delay="0"/>
                                          </p:stCondLst>
                                        </p:cTn>
                                        <p:tgtEl>
                                          <p:spTgt spid="176"/>
                                        </p:tgtEl>
                                        <p:attrNameLst>
                                          <p:attrName>style.visibility</p:attrName>
                                        </p:attrNameLst>
                                      </p:cBhvr>
                                      <p:to>
                                        <p:strVal val="visible"/>
                                      </p:to>
                                    </p:set>
                                    <p:animEffect transition="in" filter="fade">
                                      <p:cBhvr>
                                        <p:cTn id="84" dur="500"/>
                                        <p:tgtEl>
                                          <p:spTgt spid="176"/>
                                        </p:tgtEl>
                                      </p:cBhvr>
                                    </p:animEffect>
                                  </p:childTnLst>
                                </p:cTn>
                              </p:par>
                              <p:par>
                                <p:cTn id="85" presetID="10" presetClass="entr" presetSubtype="0" fill="hold" grpId="0" nodeType="withEffect">
                                  <p:stCondLst>
                                    <p:cond delay="200"/>
                                  </p:stCondLst>
                                  <p:childTnLst>
                                    <p:set>
                                      <p:cBhvr>
                                        <p:cTn id="86" dur="1" fill="hold">
                                          <p:stCondLst>
                                            <p:cond delay="0"/>
                                          </p:stCondLst>
                                        </p:cTn>
                                        <p:tgtEl>
                                          <p:spTgt spid="94"/>
                                        </p:tgtEl>
                                        <p:attrNameLst>
                                          <p:attrName>style.visibility</p:attrName>
                                        </p:attrNameLst>
                                      </p:cBhvr>
                                      <p:to>
                                        <p:strVal val="visible"/>
                                      </p:to>
                                    </p:set>
                                    <p:animEffect transition="in" filter="fade">
                                      <p:cBhvr>
                                        <p:cTn id="87" dur="500"/>
                                        <p:tgtEl>
                                          <p:spTgt spid="94"/>
                                        </p:tgtEl>
                                      </p:cBhvr>
                                    </p:animEffect>
                                  </p:childTnLst>
                                </p:cTn>
                              </p:par>
                              <p:par>
                                <p:cTn id="88" presetID="10" presetClass="entr" presetSubtype="0" fill="hold" grpId="0" nodeType="withEffect">
                                  <p:stCondLst>
                                    <p:cond delay="300"/>
                                  </p:stCondLst>
                                  <p:childTnLst>
                                    <p:set>
                                      <p:cBhvr>
                                        <p:cTn id="89" dur="1" fill="hold">
                                          <p:stCondLst>
                                            <p:cond delay="0"/>
                                          </p:stCondLst>
                                        </p:cTn>
                                        <p:tgtEl>
                                          <p:spTgt spid="96"/>
                                        </p:tgtEl>
                                        <p:attrNameLst>
                                          <p:attrName>style.visibility</p:attrName>
                                        </p:attrNameLst>
                                      </p:cBhvr>
                                      <p:to>
                                        <p:strVal val="visible"/>
                                      </p:to>
                                    </p:set>
                                    <p:animEffect transition="in" filter="fade">
                                      <p:cBhvr>
                                        <p:cTn id="90" dur="500"/>
                                        <p:tgtEl>
                                          <p:spTgt spid="96"/>
                                        </p:tgtEl>
                                      </p:cBhvr>
                                    </p:animEffect>
                                  </p:childTnLst>
                                </p:cTn>
                              </p:par>
                              <p:par>
                                <p:cTn id="91" presetID="10" presetClass="entr" presetSubtype="0" fill="hold" grpId="0" nodeType="withEffect">
                                  <p:stCondLst>
                                    <p:cond delay="300"/>
                                  </p:stCondLst>
                                  <p:childTnLst>
                                    <p:set>
                                      <p:cBhvr>
                                        <p:cTn id="92" dur="1" fill="hold">
                                          <p:stCondLst>
                                            <p:cond delay="0"/>
                                          </p:stCondLst>
                                        </p:cTn>
                                        <p:tgtEl>
                                          <p:spTgt spid="177"/>
                                        </p:tgtEl>
                                        <p:attrNameLst>
                                          <p:attrName>style.visibility</p:attrName>
                                        </p:attrNameLst>
                                      </p:cBhvr>
                                      <p:to>
                                        <p:strVal val="visible"/>
                                      </p:to>
                                    </p:set>
                                    <p:animEffect transition="in" filter="fade">
                                      <p:cBhvr>
                                        <p:cTn id="93" dur="500"/>
                                        <p:tgtEl>
                                          <p:spTgt spid="177"/>
                                        </p:tgtEl>
                                      </p:cBhvr>
                                    </p:animEffect>
                                  </p:childTnLst>
                                </p:cTn>
                              </p:par>
                              <p:par>
                                <p:cTn id="94" presetID="10" presetClass="entr" presetSubtype="0" fill="hold" grpId="0" nodeType="withEffect">
                                  <p:stCondLst>
                                    <p:cond delay="400"/>
                                  </p:stCondLst>
                                  <p:childTnLst>
                                    <p:set>
                                      <p:cBhvr>
                                        <p:cTn id="95" dur="1" fill="hold">
                                          <p:stCondLst>
                                            <p:cond delay="0"/>
                                          </p:stCondLst>
                                        </p:cTn>
                                        <p:tgtEl>
                                          <p:spTgt spid="178"/>
                                        </p:tgtEl>
                                        <p:attrNameLst>
                                          <p:attrName>style.visibility</p:attrName>
                                        </p:attrNameLst>
                                      </p:cBhvr>
                                      <p:to>
                                        <p:strVal val="visible"/>
                                      </p:to>
                                    </p:set>
                                    <p:animEffect transition="in" filter="fade">
                                      <p:cBhvr>
                                        <p:cTn id="96" dur="500"/>
                                        <p:tgtEl>
                                          <p:spTgt spid="178"/>
                                        </p:tgtEl>
                                      </p:cBhvr>
                                    </p:animEffect>
                                  </p:childTnLst>
                                </p:cTn>
                              </p:par>
                              <p:par>
                                <p:cTn id="97" presetID="10" presetClass="entr" presetSubtype="0" fill="hold" grpId="0" nodeType="withEffect">
                                  <p:stCondLst>
                                    <p:cond delay="400"/>
                                  </p:stCondLst>
                                  <p:childTnLst>
                                    <p:set>
                                      <p:cBhvr>
                                        <p:cTn id="98" dur="1" fill="hold">
                                          <p:stCondLst>
                                            <p:cond delay="0"/>
                                          </p:stCondLst>
                                        </p:cTn>
                                        <p:tgtEl>
                                          <p:spTgt spid="97"/>
                                        </p:tgtEl>
                                        <p:attrNameLst>
                                          <p:attrName>style.visibility</p:attrName>
                                        </p:attrNameLst>
                                      </p:cBhvr>
                                      <p:to>
                                        <p:strVal val="visible"/>
                                      </p:to>
                                    </p:set>
                                    <p:animEffect transition="in" filter="fade">
                                      <p:cBhvr>
                                        <p:cTn id="99" dur="500"/>
                                        <p:tgtEl>
                                          <p:spTgt spid="97"/>
                                        </p:tgtEl>
                                      </p:cBhvr>
                                    </p:animEffect>
                                  </p:childTnLst>
                                </p:cTn>
                              </p:par>
                              <p:par>
                                <p:cTn id="100" presetID="10" presetClass="entr" presetSubtype="0" fill="hold" nodeType="withEffect">
                                  <p:stCondLst>
                                    <p:cond delay="1250"/>
                                  </p:stCondLst>
                                  <p:childTnLst>
                                    <p:set>
                                      <p:cBhvr>
                                        <p:cTn id="101" dur="1" fill="hold">
                                          <p:stCondLst>
                                            <p:cond delay="0"/>
                                          </p:stCondLst>
                                        </p:cTn>
                                        <p:tgtEl>
                                          <p:spTgt spid="181"/>
                                        </p:tgtEl>
                                        <p:attrNameLst>
                                          <p:attrName>style.visibility</p:attrName>
                                        </p:attrNameLst>
                                      </p:cBhvr>
                                      <p:to>
                                        <p:strVal val="visible"/>
                                      </p:to>
                                    </p:set>
                                    <p:animEffect transition="in" filter="fade">
                                      <p:cBhvr>
                                        <p:cTn id="102" dur="500"/>
                                        <p:tgtEl>
                                          <p:spTgt spid="1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180" grpId="0" animBg="1">
        <p:tmplLst>
          <p:tmpl>
            <p:tnLst>
              <p:par>
                <p:cTn presetID="10" presetClass="entr" presetSubtype="0" fill="hold" nodeType="withEffect">
                  <p:stCondLst>
                    <p:cond delay="500"/>
                  </p:stCondLst>
                  <p:childTnLst>
                    <p:set>
                      <p:cBhvr>
                        <p:cTn dur="1" fill="hold">
                          <p:stCondLst>
                            <p:cond delay="0"/>
                          </p:stCondLst>
                        </p:cTn>
                        <p:tgtEl>
                          <p:spTgt spid="180"/>
                        </p:tgtEl>
                        <p:attrNameLst>
                          <p:attrName>style.visibility</p:attrName>
                        </p:attrNameLst>
                      </p:cBhvr>
                      <p:to>
                        <p:strVal val="visible"/>
                      </p:to>
                    </p:set>
                    <p:animEffect transition="in" filter="fade">
                      <p:cBhvr>
                        <p:cTn dur="500"/>
                        <p:tgtEl>
                          <p:spTgt spid="180"/>
                        </p:tgtEl>
                      </p:cBhvr>
                    </p:animEffect>
                  </p:childTnLst>
                </p:cTn>
              </p:par>
            </p:tnLst>
          </p:tmpl>
        </p:tmplLst>
      </p:bldP>
      <p:bldP spid="179" grpId="0" animBg="1">
        <p:tmplLst>
          <p:tmpl>
            <p:tnLst>
              <p:par>
                <p:cTn presetID="10" presetClass="entr" presetSubtype="0" fill="hold" nodeType="withEffect">
                  <p:stCondLst>
                    <p:cond delay="600"/>
                  </p:stCondLst>
                  <p:childTnLst>
                    <p:set>
                      <p:cBhvr>
                        <p:cTn dur="1" fill="hold">
                          <p:stCondLst>
                            <p:cond delay="0"/>
                          </p:stCondLst>
                        </p:cTn>
                        <p:tgtEl>
                          <p:spTgt spid="179"/>
                        </p:tgtEl>
                        <p:attrNameLst>
                          <p:attrName>style.visibility</p:attrName>
                        </p:attrNameLst>
                      </p:cBhvr>
                      <p:to>
                        <p:strVal val="visible"/>
                      </p:to>
                    </p:set>
                    <p:animEffect transition="in" filter="fade">
                      <p:cBhvr>
                        <p:cTn dur="500"/>
                        <p:tgtEl>
                          <p:spTgt spid="179"/>
                        </p:tgtEl>
                      </p:cBhvr>
                    </p:animEffect>
                  </p:childTnLst>
                </p:cTn>
              </p:par>
            </p:tnLst>
          </p:tmpl>
        </p:tmplLst>
      </p:bldP>
      <p:bldP spid="177" grpId="0" animBg="1">
        <p:tmplLst>
          <p:tmpl>
            <p:tnLst>
              <p:par>
                <p:cTn presetID="10" presetClass="entr" presetSubtype="0" fill="hold" nodeType="withEffect">
                  <p:stCondLst>
                    <p:cond delay="300"/>
                  </p:stCondLst>
                  <p:childTnLst>
                    <p:set>
                      <p:cBhvr>
                        <p:cTn dur="1" fill="hold">
                          <p:stCondLst>
                            <p:cond delay="0"/>
                          </p:stCondLst>
                        </p:cTn>
                        <p:tgtEl>
                          <p:spTgt spid="177"/>
                        </p:tgtEl>
                        <p:attrNameLst>
                          <p:attrName>style.visibility</p:attrName>
                        </p:attrNameLst>
                      </p:cBhvr>
                      <p:to>
                        <p:strVal val="visible"/>
                      </p:to>
                    </p:set>
                    <p:animEffect transition="in" filter="fade">
                      <p:cBhvr>
                        <p:cTn dur="500"/>
                        <p:tgtEl>
                          <p:spTgt spid="177"/>
                        </p:tgtEl>
                      </p:cBhvr>
                    </p:animEffect>
                  </p:childTnLst>
                </p:cTn>
              </p:par>
            </p:tnLst>
          </p:tmpl>
        </p:tmplLst>
      </p:bldP>
      <p:bldP spid="175" grpId="0" animBg="1">
        <p:tmplLst>
          <p:tmpl>
            <p:tnLst>
              <p:par>
                <p:cTn presetID="10" presetClass="entr" presetSubtype="0" fill="hold" nodeType="withEffect">
                  <p:stCondLst>
                    <p:cond delay="500"/>
                  </p:stCondLst>
                  <p:childTnLst>
                    <p:set>
                      <p:cBhvr>
                        <p:cTn dur="1" fill="hold">
                          <p:stCondLst>
                            <p:cond delay="0"/>
                          </p:stCondLst>
                        </p:cTn>
                        <p:tgtEl>
                          <p:spTgt spid="175"/>
                        </p:tgtEl>
                        <p:attrNameLst>
                          <p:attrName>style.visibility</p:attrName>
                        </p:attrNameLst>
                      </p:cBhvr>
                      <p:to>
                        <p:strVal val="visible"/>
                      </p:to>
                    </p:set>
                    <p:animEffect transition="in" filter="fade">
                      <p:cBhvr>
                        <p:cTn dur="500"/>
                        <p:tgtEl>
                          <p:spTgt spid="175"/>
                        </p:tgtEl>
                      </p:cBhvr>
                    </p:animEffect>
                  </p:childTnLst>
                </p:cTn>
              </p:par>
            </p:tnLst>
          </p:tmpl>
        </p:tmplLst>
      </p:bldP>
      <p:bldP spid="174" grpId="0" animBg="1">
        <p:tmplLst>
          <p:tmpl>
            <p:tnLst>
              <p:par>
                <p:cTn presetID="10" presetClass="entr" presetSubtype="0" fill="hold" nodeType="withEffect">
                  <p:stCondLst>
                    <p:cond delay="400"/>
                  </p:stCondLst>
                  <p:childTnLst>
                    <p:set>
                      <p:cBhvr>
                        <p:cTn dur="1" fill="hold">
                          <p:stCondLst>
                            <p:cond delay="0"/>
                          </p:stCondLst>
                        </p:cTn>
                        <p:tgtEl>
                          <p:spTgt spid="174"/>
                        </p:tgtEl>
                        <p:attrNameLst>
                          <p:attrName>style.visibility</p:attrName>
                        </p:attrNameLst>
                      </p:cBhvr>
                      <p:to>
                        <p:strVal val="visible"/>
                      </p:to>
                    </p:set>
                    <p:animEffect transition="in" filter="fade">
                      <p:cBhvr>
                        <p:cTn dur="500"/>
                        <p:tgtEl>
                          <p:spTgt spid="174"/>
                        </p:tgtEl>
                      </p:cBhvr>
                    </p:animEffect>
                  </p:childTnLst>
                </p:cTn>
              </p:par>
            </p:tnLst>
          </p:tmpl>
        </p:tmplLst>
      </p:bldP>
      <p:bldP spid="171" grpId="0" animBg="1">
        <p:tmplLst>
          <p:tmpl>
            <p:tnLst>
              <p:par>
                <p:cTn presetID="10" presetClass="entr" presetSubtype="0" fill="hold" nodeType="withEffect">
                  <p:stCondLst>
                    <p:cond delay="100"/>
                  </p:stCondLst>
                  <p:childTnLst>
                    <p:set>
                      <p:cBhvr>
                        <p:cTn dur="1" fill="hold">
                          <p:stCondLst>
                            <p:cond delay="0"/>
                          </p:stCondLst>
                        </p:cTn>
                        <p:tgtEl>
                          <p:spTgt spid="171"/>
                        </p:tgtEl>
                        <p:attrNameLst>
                          <p:attrName>style.visibility</p:attrName>
                        </p:attrNameLst>
                      </p:cBhvr>
                      <p:to>
                        <p:strVal val="visible"/>
                      </p:to>
                    </p:set>
                    <p:animEffect transition="in" filter="fade">
                      <p:cBhvr>
                        <p:cTn dur="500"/>
                        <p:tgtEl>
                          <p:spTgt spid="171"/>
                        </p:tgtEl>
                      </p:cBhvr>
                    </p:animEffect>
                  </p:childTnLst>
                </p:cTn>
              </p:par>
            </p:tnLst>
          </p:tmpl>
        </p:tmplLst>
      </p:bldP>
      <p:bldP spid="3" grpId="0" animBg="1">
        <p:tmplLst>
          <p:tmpl>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167" grpId="0" animBg="1">
        <p:tmplLst>
          <p:tmpl>
            <p:tnLst>
              <p:par>
                <p:cTn presetID="10" presetClass="entr" presetSubtype="0" fill="hold" nodeType="withEffect">
                  <p:stCondLst>
                    <p:cond delay="100"/>
                  </p:stCondLst>
                  <p:childTnLst>
                    <p:set>
                      <p:cBhvr>
                        <p:cTn dur="1" fill="hold">
                          <p:stCondLst>
                            <p:cond delay="0"/>
                          </p:stCondLst>
                        </p:cTn>
                        <p:tgtEl>
                          <p:spTgt spid="167"/>
                        </p:tgtEl>
                        <p:attrNameLst>
                          <p:attrName>style.visibility</p:attrName>
                        </p:attrNameLst>
                      </p:cBhvr>
                      <p:to>
                        <p:strVal val="visible"/>
                      </p:to>
                    </p:set>
                    <p:animEffect transition="in" filter="fade">
                      <p:cBhvr>
                        <p:cTn dur="500"/>
                        <p:tgtEl>
                          <p:spTgt spid="167"/>
                        </p:tgtEl>
                      </p:cBhvr>
                    </p:animEffect>
                  </p:childTnLst>
                </p:cTn>
              </p:par>
            </p:tnLst>
          </p:tmpl>
        </p:tmplLst>
      </p:bldP>
      <p:bldP spid="168" grpId="0" animBg="1">
        <p:tmplLst>
          <p:tmpl>
            <p:tnLst>
              <p:par>
                <p:cTn presetID="10" presetClass="entr" presetSubtype="0" fill="hold" nodeType="withEffect">
                  <p:stCondLst>
                    <p:cond delay="200"/>
                  </p:stCondLst>
                  <p:childTnLst>
                    <p:set>
                      <p:cBhvr>
                        <p:cTn dur="1" fill="hold">
                          <p:stCondLst>
                            <p:cond delay="0"/>
                          </p:stCondLst>
                        </p:cTn>
                        <p:tgtEl>
                          <p:spTgt spid="168"/>
                        </p:tgtEl>
                        <p:attrNameLst>
                          <p:attrName>style.visibility</p:attrName>
                        </p:attrNameLst>
                      </p:cBhvr>
                      <p:to>
                        <p:strVal val="visible"/>
                      </p:to>
                    </p:set>
                    <p:animEffect transition="in" filter="fade">
                      <p:cBhvr>
                        <p:cTn dur="500"/>
                        <p:tgtEl>
                          <p:spTgt spid="168"/>
                        </p:tgtEl>
                      </p:cBhvr>
                    </p:animEffect>
                  </p:childTnLst>
                </p:cTn>
              </p:par>
            </p:tnLst>
          </p:tmpl>
        </p:tmplLst>
      </p:bldP>
      <p:bldP spid="169" grpId="0" animBg="1">
        <p:tmplLst>
          <p:tmpl>
            <p:tnLst>
              <p:par>
                <p:cTn presetID="10" presetClass="entr" presetSubtype="0" fill="hold" nodeType="withEffect">
                  <p:stCondLst>
                    <p:cond delay="300"/>
                  </p:stCondLst>
                  <p:childTnLst>
                    <p:set>
                      <p:cBhvr>
                        <p:cTn dur="1" fill="hold">
                          <p:stCondLst>
                            <p:cond delay="0"/>
                          </p:stCondLst>
                        </p:cTn>
                        <p:tgtEl>
                          <p:spTgt spid="169"/>
                        </p:tgtEl>
                        <p:attrNameLst>
                          <p:attrName>style.visibility</p:attrName>
                        </p:attrNameLst>
                      </p:cBhvr>
                      <p:to>
                        <p:strVal val="visible"/>
                      </p:to>
                    </p:set>
                    <p:animEffect transition="in" filter="fade">
                      <p:cBhvr>
                        <p:cTn dur="500"/>
                        <p:tgtEl>
                          <p:spTgt spid="169"/>
                        </p:tgtEl>
                      </p:cBhvr>
                    </p:animEffect>
                  </p:childTnLst>
                </p:cTn>
              </p:par>
            </p:tnLst>
          </p:tmpl>
        </p:tmplLst>
      </p:bldP>
      <p:bldP spid="170" grpId="0" animBg="1">
        <p:tmplLst>
          <p:tmpl>
            <p:tnLst>
              <p:par>
                <p:cTn presetID="10" presetClass="entr" presetSubtype="0" fill="hold" nodeType="withEffect">
                  <p:stCondLst>
                    <p:cond delay="400"/>
                  </p:stCondLst>
                  <p:childTnLst>
                    <p:set>
                      <p:cBhvr>
                        <p:cTn dur="1" fill="hold">
                          <p:stCondLst>
                            <p:cond delay="0"/>
                          </p:stCondLst>
                        </p:cTn>
                        <p:tgtEl>
                          <p:spTgt spid="170"/>
                        </p:tgtEl>
                        <p:attrNameLst>
                          <p:attrName>style.visibility</p:attrName>
                        </p:attrNameLst>
                      </p:cBhvr>
                      <p:to>
                        <p:strVal val="visible"/>
                      </p:to>
                    </p:set>
                    <p:animEffect transition="in" filter="fade">
                      <p:cBhvr>
                        <p:cTn dur="500"/>
                        <p:tgtEl>
                          <p:spTgt spid="170"/>
                        </p:tgtEl>
                      </p:cBhvr>
                    </p:animEffect>
                  </p:childTnLst>
                </p:cTn>
              </p:par>
            </p:tnLst>
          </p:tmpl>
        </p:tmplLst>
      </p:bldP>
      <p:bldP spid="172" grpId="0" animBg="1">
        <p:tmplLst>
          <p:tmpl>
            <p:tnLst>
              <p:par>
                <p:cTn presetID="10" presetClass="entr" presetSubtype="0" fill="hold" nodeType="withEffect">
                  <p:stCondLst>
                    <p:cond delay="200"/>
                  </p:stCondLst>
                  <p:childTnLst>
                    <p:set>
                      <p:cBhvr>
                        <p:cTn dur="1" fill="hold">
                          <p:stCondLst>
                            <p:cond delay="0"/>
                          </p:stCondLst>
                        </p:cTn>
                        <p:tgtEl>
                          <p:spTgt spid="172"/>
                        </p:tgtEl>
                        <p:attrNameLst>
                          <p:attrName>style.visibility</p:attrName>
                        </p:attrNameLst>
                      </p:cBhvr>
                      <p:to>
                        <p:strVal val="visible"/>
                      </p:to>
                    </p:set>
                    <p:animEffect transition="in" filter="fade">
                      <p:cBhvr>
                        <p:cTn dur="500"/>
                        <p:tgtEl>
                          <p:spTgt spid="172"/>
                        </p:tgtEl>
                      </p:cBhvr>
                    </p:animEffect>
                  </p:childTnLst>
                </p:cTn>
              </p:par>
            </p:tnLst>
          </p:tmpl>
        </p:tmplLst>
      </p:bldP>
      <p:bldP spid="173" grpId="0" animBg="1">
        <p:tmplLst>
          <p:tmpl>
            <p:tnLst>
              <p:par>
                <p:cTn presetID="10" presetClass="entr" presetSubtype="0" fill="hold" nodeType="withEffect">
                  <p:stCondLst>
                    <p:cond delay="300"/>
                  </p:stCondLst>
                  <p:childTnLst>
                    <p:set>
                      <p:cBhvr>
                        <p:cTn dur="1" fill="hold">
                          <p:stCondLst>
                            <p:cond delay="0"/>
                          </p:stCondLst>
                        </p:cTn>
                        <p:tgtEl>
                          <p:spTgt spid="173"/>
                        </p:tgtEl>
                        <p:attrNameLst>
                          <p:attrName>style.visibility</p:attrName>
                        </p:attrNameLst>
                      </p:cBhvr>
                      <p:to>
                        <p:strVal val="visible"/>
                      </p:to>
                    </p:set>
                    <p:animEffect transition="in" filter="fade">
                      <p:cBhvr>
                        <p:cTn dur="500"/>
                        <p:tgtEl>
                          <p:spTgt spid="173"/>
                        </p:tgtEl>
                      </p:cBhvr>
                    </p:animEffect>
                  </p:childTnLst>
                </p:cTn>
              </p:par>
            </p:tnLst>
          </p:tmpl>
        </p:tmplLst>
      </p:bldP>
      <p:bldP spid="176" grpId="0" animBg="1">
        <p:tmplLst>
          <p:tmpl>
            <p:tnLst>
              <p:par>
                <p:cTn presetID="10" presetClass="entr" presetSubtype="0" fill="hold" nodeType="withEffect">
                  <p:stCondLst>
                    <p:cond delay="200"/>
                  </p:stCondLst>
                  <p:childTnLst>
                    <p:set>
                      <p:cBhvr>
                        <p:cTn dur="1" fill="hold">
                          <p:stCondLst>
                            <p:cond delay="0"/>
                          </p:stCondLst>
                        </p:cTn>
                        <p:tgtEl>
                          <p:spTgt spid="176"/>
                        </p:tgtEl>
                        <p:attrNameLst>
                          <p:attrName>style.visibility</p:attrName>
                        </p:attrNameLst>
                      </p:cBhvr>
                      <p:to>
                        <p:strVal val="visible"/>
                      </p:to>
                    </p:set>
                    <p:animEffect transition="in" filter="fade">
                      <p:cBhvr>
                        <p:cTn dur="500"/>
                        <p:tgtEl>
                          <p:spTgt spid="176"/>
                        </p:tgtEl>
                      </p:cBhvr>
                    </p:animEffect>
                  </p:childTnLst>
                </p:cTn>
              </p:par>
            </p:tnLst>
          </p:tmpl>
        </p:tmplLst>
      </p:bldP>
      <p:bldP spid="178" grpId="0" animBg="1">
        <p:tmplLst>
          <p:tmpl>
            <p:tnLst>
              <p:par>
                <p:cTn presetID="10" presetClass="entr" presetSubtype="0" fill="hold" nodeType="withEffect">
                  <p:stCondLst>
                    <p:cond delay="400"/>
                  </p:stCondLst>
                  <p:childTnLst>
                    <p:set>
                      <p:cBhvr>
                        <p:cTn dur="1" fill="hold">
                          <p:stCondLst>
                            <p:cond delay="0"/>
                          </p:stCondLst>
                        </p:cTn>
                        <p:tgtEl>
                          <p:spTgt spid="178"/>
                        </p:tgtEl>
                        <p:attrNameLst>
                          <p:attrName>style.visibility</p:attrName>
                        </p:attrNameLst>
                      </p:cBhvr>
                      <p:to>
                        <p:strVal val="visible"/>
                      </p:to>
                    </p:set>
                    <p:animEffect transition="in" filter="fade">
                      <p:cBhvr>
                        <p:cTn dur="500"/>
                        <p:tgtEl>
                          <p:spTgt spid="178"/>
                        </p:tgtEl>
                      </p:cBhvr>
                    </p:animEffect>
                  </p:childTnLst>
                </p:cTn>
              </p:par>
            </p:tnLst>
          </p:tmpl>
        </p:tmplLst>
      </p:bldP>
      <p:bldP spid="52" grpId="0" animBg="1"/>
      <p:bldP spid="53" grpId="0" animBg="1"/>
      <p:bldP spid="54" grpId="0" animBg="1"/>
      <p:bldP spid="55" grpId="0" animBg="1"/>
      <p:bldP spid="56" grpId="0" animBg="1"/>
      <p:bldP spid="57" grpId="0" animBg="1"/>
      <p:bldP spid="58" grpId="0" animBg="1"/>
      <p:bldP spid="61" grpId="0" animBg="1"/>
      <p:bldP spid="62" grpId="0" animBg="1"/>
      <p:bldP spid="63" grpId="0" animBg="1"/>
      <p:bldP spid="90" grpId="0" animBg="1"/>
      <p:bldP spid="93" grpId="0" animBg="1"/>
      <p:bldP spid="94" grpId="0" animBg="1"/>
      <p:bldP spid="96" grpId="0" animBg="1"/>
      <p:bldP spid="97"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graph">
    <p:bg>
      <p:bgPr>
        <a:solidFill>
          <a:schemeClr val="accent2"/>
        </a:solidFill>
        <a:effectLst/>
      </p:bgPr>
    </p:bg>
    <p:spTree>
      <p:nvGrpSpPr>
        <p:cNvPr id="1" name=""/>
        <p:cNvGrpSpPr/>
        <p:nvPr/>
      </p:nvGrpSpPr>
      <p:grpSpPr>
        <a:xfrm>
          <a:off x="0" y="0"/>
          <a:ext cx="0" cy="0"/>
          <a:chOff x="0" y="0"/>
          <a:chExt cx="0" cy="0"/>
        </a:xfrm>
      </p:grpSpPr>
      <p:sp>
        <p:nvSpPr>
          <p:cNvPr id="35" name="Rechthoek 34">
            <a:extLst>
              <a:ext uri="{FF2B5EF4-FFF2-40B4-BE49-F238E27FC236}">
                <a16:creationId xmlns:a16="http://schemas.microsoft.com/office/drawing/2014/main" id="{6C954FA8-A07A-4AA5-ADD3-AC85A589E15F}"/>
              </a:ext>
            </a:extLst>
          </p:cNvPr>
          <p:cNvSpPr/>
          <p:nvPr userDrawn="1"/>
        </p:nvSpPr>
        <p:spPr>
          <a:xfrm>
            <a:off x="0" y="-1"/>
            <a:ext cx="12192000" cy="688021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5525725" y="-885712"/>
            <a:ext cx="1140606"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graph</a:t>
            </a:r>
          </a:p>
        </p:txBody>
      </p:sp>
      <p:sp>
        <p:nvSpPr>
          <p:cNvPr id="3" name="Tijdelijke aanduiding voor media 2">
            <a:extLst>
              <a:ext uri="{FF2B5EF4-FFF2-40B4-BE49-F238E27FC236}">
                <a16:creationId xmlns:a16="http://schemas.microsoft.com/office/drawing/2014/main" id="{F98DE8E6-A662-46F6-84B3-8B6DA56D1F51}"/>
              </a:ext>
            </a:extLst>
          </p:cNvPr>
          <p:cNvSpPr>
            <a:spLocks noGrp="1"/>
          </p:cNvSpPr>
          <p:nvPr>
            <p:ph type="media" sz="quarter" idx="12" hasCustomPrompt="1"/>
          </p:nvPr>
        </p:nvSpPr>
        <p:spPr>
          <a:xfrm>
            <a:off x="0" y="-22224"/>
            <a:ext cx="12192000" cy="6880220"/>
          </a:xfrm>
        </p:spPr>
        <p:txBody>
          <a:bodyPr tIns="936000" rIns="0" bIns="0" anchor="ctr"/>
          <a:lstStyle>
            <a:lvl1pPr marL="0" indent="0" algn="ctr">
              <a:buFontTx/>
              <a:buNone/>
              <a:defRPr i="1">
                <a:solidFill>
                  <a:schemeClr val="bg1"/>
                </a:solidFill>
              </a:defRPr>
            </a:lvl1pPr>
          </a:lstStyle>
          <a:p>
            <a:r>
              <a:rPr lang="en-US" noProof="0" dirty="0"/>
              <a:t>Click on the icon to insert media</a:t>
            </a:r>
          </a:p>
        </p:txBody>
      </p:sp>
      <p:sp>
        <p:nvSpPr>
          <p:cNvPr id="33" name="Titel 1">
            <a:extLst>
              <a:ext uri="{FF2B5EF4-FFF2-40B4-BE49-F238E27FC236}">
                <a16:creationId xmlns:a16="http://schemas.microsoft.com/office/drawing/2014/main" id="{BE6387FD-8440-4D35-ABDC-1ED39656D3AA}"/>
              </a:ext>
            </a:extLst>
          </p:cNvPr>
          <p:cNvSpPr>
            <a:spLocks noGrp="1"/>
          </p:cNvSpPr>
          <p:nvPr>
            <p:ph type="title" hasCustomPrompt="1"/>
          </p:nvPr>
        </p:nvSpPr>
        <p:spPr>
          <a:xfrm>
            <a:off x="550875" y="838565"/>
            <a:ext cx="11088000" cy="549275"/>
          </a:xfrm>
        </p:spPr>
        <p:txBody>
          <a:bodyPr/>
          <a:lstStyle>
            <a:lvl1pPr>
              <a:defRPr>
                <a:solidFill>
                  <a:schemeClr val="bg1"/>
                </a:solidFill>
              </a:defRPr>
            </a:lvl1pPr>
          </a:lstStyle>
          <a:p>
            <a:r>
              <a:rPr lang="en-US" noProof="0" dirty="0"/>
              <a:t>Click here to insert title</a:t>
            </a:r>
          </a:p>
        </p:txBody>
      </p:sp>
      <p:sp>
        <p:nvSpPr>
          <p:cNvPr id="36" name="Ondertitel 2">
            <a:extLst>
              <a:ext uri="{FF2B5EF4-FFF2-40B4-BE49-F238E27FC236}">
                <a16:creationId xmlns:a16="http://schemas.microsoft.com/office/drawing/2014/main" id="{D5FFAED4-0498-420B-8A76-203F744C0F38}"/>
              </a:ext>
            </a:extLst>
          </p:cNvPr>
          <p:cNvSpPr>
            <a:spLocks noGrp="1"/>
          </p:cNvSpPr>
          <p:nvPr>
            <p:ph type="subTitle" idx="1" hasCustomPrompt="1"/>
          </p:nvPr>
        </p:nvSpPr>
        <p:spPr>
          <a:xfrm>
            <a:off x="5444105"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grpSp>
        <p:nvGrpSpPr>
          <p:cNvPr id="165" name="Instruction">
            <a:extLst>
              <a:ext uri="{FF2B5EF4-FFF2-40B4-BE49-F238E27FC236}">
                <a16:creationId xmlns:a16="http://schemas.microsoft.com/office/drawing/2014/main" id="{789AC57E-63D0-431E-9686-9A6A7A392A7B}"/>
              </a:ext>
            </a:extLst>
          </p:cNvPr>
          <p:cNvGrpSpPr/>
          <p:nvPr userDrawn="1"/>
        </p:nvGrpSpPr>
        <p:grpSpPr>
          <a:xfrm>
            <a:off x="12389714" y="0"/>
            <a:ext cx="3183678" cy="5223103"/>
            <a:chOff x="12391601" y="0"/>
            <a:chExt cx="3183678" cy="5223103"/>
          </a:xfrm>
        </p:grpSpPr>
        <p:grpSp>
          <p:nvGrpSpPr>
            <p:cNvPr id="166" name="Video icoon">
              <a:extLst>
                <a:ext uri="{FF2B5EF4-FFF2-40B4-BE49-F238E27FC236}">
                  <a16:creationId xmlns:a16="http://schemas.microsoft.com/office/drawing/2014/main" id="{44B03BA7-5D61-49A8-9693-DF181B76F8AE}"/>
                </a:ext>
              </a:extLst>
            </p:cNvPr>
            <p:cNvGrpSpPr/>
            <p:nvPr userDrawn="1"/>
          </p:nvGrpSpPr>
          <p:grpSpPr>
            <a:xfrm>
              <a:off x="12757282" y="1122460"/>
              <a:ext cx="326087" cy="328143"/>
              <a:chOff x="8066315" y="1676399"/>
              <a:chExt cx="1371600" cy="1380253"/>
            </a:xfrm>
          </p:grpSpPr>
          <p:sp>
            <p:nvSpPr>
              <p:cNvPr id="212" name="Rechthoek 211">
                <a:extLst>
                  <a:ext uri="{FF2B5EF4-FFF2-40B4-BE49-F238E27FC236}">
                    <a16:creationId xmlns:a16="http://schemas.microsoft.com/office/drawing/2014/main" id="{E592EEF4-6E9C-4EDD-A977-BBB63C65C1BD}"/>
                  </a:ext>
                </a:extLst>
              </p:cNvPr>
              <p:cNvSpPr/>
              <p:nvPr userDrawn="1"/>
            </p:nvSpPr>
            <p:spPr>
              <a:xfrm>
                <a:off x="8066315" y="1687286"/>
                <a:ext cx="1360714" cy="1360714"/>
              </a:xfrm>
              <a:prstGeom prst="rect">
                <a:avLst/>
              </a:prstGeom>
              <a:solidFill>
                <a:sysClr val="window" lastClr="FFFFFF"/>
              </a:solidFill>
              <a:ln w="12700" cap="flat" cmpd="sng" algn="ctr">
                <a:solidFill>
                  <a:srgbClr val="6C6C6C"/>
                </a:solid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nl-NL" sz="2400" b="0" i="0" u="none" strike="noStrike" kern="0" cap="none" spc="0" normalizeH="0" baseline="0" noProof="0">
                  <a:ln>
                    <a:noFill/>
                  </a:ln>
                  <a:solidFill>
                    <a:prstClr val="white"/>
                  </a:solidFill>
                  <a:effectLst/>
                  <a:uLnTx/>
                  <a:uFillTx/>
                  <a:latin typeface="Open Sans"/>
                  <a:ea typeface="+mn-ea"/>
                  <a:cs typeface="+mn-cs"/>
                </a:endParaRPr>
              </a:p>
            </p:txBody>
          </p:sp>
          <p:sp>
            <p:nvSpPr>
              <p:cNvPr id="213" name="Vrije vorm 112">
                <a:extLst>
                  <a:ext uri="{FF2B5EF4-FFF2-40B4-BE49-F238E27FC236}">
                    <a16:creationId xmlns:a16="http://schemas.microsoft.com/office/drawing/2014/main" id="{D15B9C3B-346E-4354-9215-7266D627B436}"/>
                  </a:ext>
                </a:extLst>
              </p:cNvPr>
              <p:cNvSpPr/>
              <p:nvPr userDrawn="1"/>
            </p:nvSpPr>
            <p:spPr>
              <a:xfrm>
                <a:off x="8077201" y="1676399"/>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nl-NL" sz="2400" b="0" i="0" u="none" strike="noStrike" kern="0" cap="none" spc="0" normalizeH="0" baseline="0" noProof="0">
                  <a:ln>
                    <a:noFill/>
                  </a:ln>
                  <a:solidFill>
                    <a:prstClr val="white"/>
                  </a:solidFill>
                  <a:effectLst/>
                  <a:uLnTx/>
                  <a:uFillTx/>
                  <a:latin typeface="Open Sans"/>
                  <a:ea typeface="+mn-ea"/>
                  <a:cs typeface="+mn-cs"/>
                </a:endParaRPr>
              </a:p>
            </p:txBody>
          </p:sp>
          <p:sp>
            <p:nvSpPr>
              <p:cNvPr id="214" name="Vrije vorm 113">
                <a:extLst>
                  <a:ext uri="{FF2B5EF4-FFF2-40B4-BE49-F238E27FC236}">
                    <a16:creationId xmlns:a16="http://schemas.microsoft.com/office/drawing/2014/main" id="{1C13B63F-A9E3-4A79-888C-F0470F30D20D}"/>
                  </a:ext>
                </a:extLst>
              </p:cNvPr>
              <p:cNvSpPr/>
              <p:nvPr userDrawn="1"/>
            </p:nvSpPr>
            <p:spPr>
              <a:xfrm>
                <a:off x="8071339" y="2849823"/>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w="25400" cap="flat" cmpd="sng" algn="ctr">
                <a:no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nl-NL" sz="2400" b="0" i="0" u="none" strike="noStrike" kern="0" cap="none" spc="0" normalizeH="0" baseline="0" noProof="0">
                  <a:ln>
                    <a:noFill/>
                  </a:ln>
                  <a:solidFill>
                    <a:prstClr val="white"/>
                  </a:solidFill>
                  <a:effectLst/>
                  <a:uLnTx/>
                  <a:uFillTx/>
                  <a:latin typeface="Open Sans"/>
                  <a:ea typeface="+mn-ea"/>
                  <a:cs typeface="+mn-cs"/>
                </a:endParaRPr>
              </a:p>
            </p:txBody>
          </p:sp>
        </p:grpSp>
        <p:sp>
          <p:nvSpPr>
            <p:cNvPr id="167" name="Rechthoek 166">
              <a:extLst>
                <a:ext uri="{FF2B5EF4-FFF2-40B4-BE49-F238E27FC236}">
                  <a16:creationId xmlns:a16="http://schemas.microsoft.com/office/drawing/2014/main" id="{B22167F9-63E0-4EEF-A419-FF6A2CB48174}"/>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1" i="0" u="none" strike="noStrike" kern="0" cap="all" spc="0" normalizeH="0" baseline="0" noProof="0" dirty="0" err="1">
                  <a:ln>
                    <a:noFill/>
                  </a:ln>
                  <a:solidFill>
                    <a:srgbClr val="303E48"/>
                  </a:solidFill>
                  <a:effectLst/>
                  <a:uLnTx/>
                  <a:uFillTx/>
                  <a:latin typeface="Oswald"/>
                  <a:cs typeface="Segoe UI Light" panose="020B0502040204020203" pitchFamily="34" charset="0"/>
                </a:rPr>
                <a:t>Insert</a:t>
              </a:r>
              <a:r>
                <a:rPr kumimoji="0" lang="nl-NL"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/change video</a:t>
              </a:r>
            </a:p>
          </p:txBody>
        </p:sp>
        <p:sp>
          <p:nvSpPr>
            <p:cNvPr id="168" name="Ovaal 167">
              <a:extLst>
                <a:ext uri="{FF2B5EF4-FFF2-40B4-BE49-F238E27FC236}">
                  <a16:creationId xmlns:a16="http://schemas.microsoft.com/office/drawing/2014/main" id="{B6E4128C-DE44-41C1-A36F-ACF97E29B1D8}"/>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169" name="Rechte verbindingslijn 168">
              <a:extLst>
                <a:ext uri="{FF2B5EF4-FFF2-40B4-BE49-F238E27FC236}">
                  <a16:creationId xmlns:a16="http://schemas.microsoft.com/office/drawing/2014/main" id="{9D5F6E71-61C8-4BAE-8030-41431D7FFD06}"/>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170" name="Rechte verbindingslijn 169">
              <a:extLst>
                <a:ext uri="{FF2B5EF4-FFF2-40B4-BE49-F238E27FC236}">
                  <a16:creationId xmlns:a16="http://schemas.microsoft.com/office/drawing/2014/main" id="{C16E9DAD-B985-4D7E-A80D-ABF9024B557C}"/>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171" name="Rechthoek 170">
              <a:extLst>
                <a:ext uri="{FF2B5EF4-FFF2-40B4-BE49-F238E27FC236}">
                  <a16:creationId xmlns:a16="http://schemas.microsoft.com/office/drawing/2014/main" id="{91C1C932-504F-4C70-B618-B17BDCD3F7FC}"/>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image/video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video. </a:t>
              </a: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172" name="Groep 171">
              <a:extLst>
                <a:ext uri="{FF2B5EF4-FFF2-40B4-BE49-F238E27FC236}">
                  <a16:creationId xmlns:a16="http://schemas.microsoft.com/office/drawing/2014/main" id="{4D5033D4-4DA8-4BEA-9EC4-1590AA858EFB}"/>
                </a:ext>
              </a:extLst>
            </p:cNvPr>
            <p:cNvGrpSpPr/>
            <p:nvPr userDrawn="1"/>
          </p:nvGrpSpPr>
          <p:grpSpPr>
            <a:xfrm>
              <a:off x="12396764" y="4321947"/>
              <a:ext cx="3178515" cy="901156"/>
              <a:chOff x="12396764" y="4439101"/>
              <a:chExt cx="3178515" cy="901156"/>
            </a:xfrm>
          </p:grpSpPr>
          <p:grpSp>
            <p:nvGrpSpPr>
              <p:cNvPr id="207" name="Meer informatie">
                <a:extLst>
                  <a:ext uri="{FF2B5EF4-FFF2-40B4-BE49-F238E27FC236}">
                    <a16:creationId xmlns:a16="http://schemas.microsoft.com/office/drawing/2014/main" id="{EE81F0D4-8DB0-43C8-A31B-3DCE334F08D9}"/>
                  </a:ext>
                </a:extLst>
              </p:cNvPr>
              <p:cNvGrpSpPr/>
              <p:nvPr userDrawn="1"/>
            </p:nvGrpSpPr>
            <p:grpSpPr>
              <a:xfrm>
                <a:off x="12396764" y="4556984"/>
                <a:ext cx="3178515" cy="783273"/>
                <a:chOff x="-3741486" y="3386444"/>
                <a:chExt cx="3178515" cy="783273"/>
              </a:xfrm>
            </p:grpSpPr>
            <p:sp>
              <p:nvSpPr>
                <p:cNvPr id="209" name="Freeform 101">
                  <a:extLst>
                    <a:ext uri="{FF2B5EF4-FFF2-40B4-BE49-F238E27FC236}">
                      <a16:creationId xmlns:a16="http://schemas.microsoft.com/office/drawing/2014/main" id="{DF051D71-14B6-4804-9710-E4CF95AFE470}"/>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a:ln>
                      <a:noFill/>
                    </a:ln>
                    <a:solidFill>
                      <a:prstClr val="black"/>
                    </a:solidFill>
                    <a:effectLst/>
                    <a:uLnTx/>
                    <a:uFillTx/>
                    <a:latin typeface="Open Sans"/>
                  </a:endParaRPr>
                </a:p>
              </p:txBody>
            </p:sp>
            <p:sp>
              <p:nvSpPr>
                <p:cNvPr id="210" name="Rechthoek 209">
                  <a:extLst>
                    <a:ext uri="{FF2B5EF4-FFF2-40B4-BE49-F238E27FC236}">
                      <a16:creationId xmlns:a16="http://schemas.microsoft.com/office/drawing/2014/main" id="{38013BB2-5FE8-4887-81A1-6FE80FA3FDD8}"/>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211" name="Rechte verbindingslijn 210">
                  <a:extLst>
                    <a:ext uri="{FF2B5EF4-FFF2-40B4-BE49-F238E27FC236}">
                      <a16:creationId xmlns:a16="http://schemas.microsoft.com/office/drawing/2014/main" id="{792A1F0B-9891-48A9-9CC7-DAE957795D6A}"/>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cxnSp>
            <p:nvCxnSpPr>
              <p:cNvPr id="208" name="Rechte verbindingslijn 207">
                <a:extLst>
                  <a:ext uri="{FF2B5EF4-FFF2-40B4-BE49-F238E27FC236}">
                    <a16:creationId xmlns:a16="http://schemas.microsoft.com/office/drawing/2014/main" id="{E9A8A89C-4176-4BF9-BB96-D6750EFBE7C8}"/>
                  </a:ext>
                </a:extLst>
              </p:cNvPr>
              <p:cNvCxnSpPr>
                <a:cxnSpLocks/>
              </p:cNvCxnSpPr>
              <p:nvPr userDrawn="1"/>
            </p:nvCxnSpPr>
            <p:spPr>
              <a:xfrm>
                <a:off x="12397261" y="4439101"/>
                <a:ext cx="3178017" cy="0"/>
              </a:xfrm>
              <a:prstGeom prst="line">
                <a:avLst/>
              </a:prstGeom>
              <a:noFill/>
              <a:ln w="3175" cap="flat" cmpd="sng" algn="ctr">
                <a:solidFill>
                  <a:srgbClr val="303E48"/>
                </a:solidFill>
                <a:prstDash val="solid"/>
              </a:ln>
              <a:effectLst/>
            </p:spPr>
          </p:cxnSp>
        </p:grpSp>
        <p:sp>
          <p:nvSpPr>
            <p:cNvPr id="173" name="Ovaal 172">
              <a:extLst>
                <a:ext uri="{FF2B5EF4-FFF2-40B4-BE49-F238E27FC236}">
                  <a16:creationId xmlns:a16="http://schemas.microsoft.com/office/drawing/2014/main" id="{F4B1245B-40B1-401A-8FD9-8A5861CEE755}"/>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174" name="Rechthoek 173">
              <a:extLst>
                <a:ext uri="{FF2B5EF4-FFF2-40B4-BE49-F238E27FC236}">
                  <a16:creationId xmlns:a16="http://schemas.microsoft.com/office/drawing/2014/main" id="{85CFE6AA-74CC-4CB2-A710-20536FFB19D9}"/>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 the preferred video</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175" name="Groep 174">
              <a:extLst>
                <a:ext uri="{FF2B5EF4-FFF2-40B4-BE49-F238E27FC236}">
                  <a16:creationId xmlns:a16="http://schemas.microsoft.com/office/drawing/2014/main" id="{FC0468A9-256B-4377-B019-0BD854642029}"/>
                </a:ext>
              </a:extLst>
            </p:cNvPr>
            <p:cNvGrpSpPr/>
            <p:nvPr userDrawn="1"/>
          </p:nvGrpSpPr>
          <p:grpSpPr>
            <a:xfrm>
              <a:off x="12757282" y="2184550"/>
              <a:ext cx="825500" cy="209550"/>
              <a:chOff x="13504624" y="2482850"/>
              <a:chExt cx="825500" cy="209550"/>
            </a:xfrm>
          </p:grpSpPr>
          <p:sp>
            <p:nvSpPr>
              <p:cNvPr id="204" name="Rechthoek 203">
                <a:extLst>
                  <a:ext uri="{FF2B5EF4-FFF2-40B4-BE49-F238E27FC236}">
                    <a16:creationId xmlns:a16="http://schemas.microsoft.com/office/drawing/2014/main" id="{21A39077-2389-4DF9-95F3-93F5A4260AC5}"/>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nl-NL" sz="800" b="0" i="0" u="none" strike="noStrike" kern="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Insert</a:t>
                </a:r>
                <a:endParaRPr kumimoji="0" lang="nl-NL" sz="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205" name="Rechte verbindingslijn 204">
                <a:extLst>
                  <a:ext uri="{FF2B5EF4-FFF2-40B4-BE49-F238E27FC236}">
                    <a16:creationId xmlns:a16="http://schemas.microsoft.com/office/drawing/2014/main" id="{BF1392F8-B0B4-4ED8-960B-6D6E4AA15DDE}"/>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206" name="Gelijkbenige driehoek 205">
                <a:extLst>
                  <a:ext uri="{FF2B5EF4-FFF2-40B4-BE49-F238E27FC236}">
                    <a16:creationId xmlns:a16="http://schemas.microsoft.com/office/drawing/2014/main" id="{B98C467D-8F57-47D9-A124-FA9D3318C5BD}"/>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176" name="Ovaal 175">
              <a:extLst>
                <a:ext uri="{FF2B5EF4-FFF2-40B4-BE49-F238E27FC236}">
                  <a16:creationId xmlns:a16="http://schemas.microsoft.com/office/drawing/2014/main" id="{5D63C708-29A0-41E8-A27C-EC078F5BDB01}"/>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prstClr val="white"/>
                  </a:solidFill>
                  <a:effectLst/>
                  <a:uLnTx/>
                  <a:uFillTx/>
                  <a:latin typeface="Open Sans"/>
                  <a:cs typeface="Segoe UI Light" panose="020B0502040204020203" pitchFamily="34" charset="0"/>
                </a:rPr>
                <a:t>3</a:t>
              </a:r>
            </a:p>
          </p:txBody>
        </p:sp>
        <p:sp>
          <p:nvSpPr>
            <p:cNvPr id="177" name="Rechthoek 176">
              <a:extLst>
                <a:ext uri="{FF2B5EF4-FFF2-40B4-BE49-F238E27FC236}">
                  <a16:creationId xmlns:a16="http://schemas.microsoft.com/office/drawing/2014/main" id="{519AA37A-E4AB-491C-B4FC-27E8664EC281}"/>
                </a:ext>
              </a:extLst>
            </p:cNvPr>
            <p:cNvSpPr/>
            <p:nvPr userDrawn="1"/>
          </p:nvSpPr>
          <p:spPr>
            <a:xfrm>
              <a:off x="12757283" y="2684014"/>
              <a:ext cx="2817996" cy="434967"/>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Click with the right mouse button on the miniature slide on the left side of the screen and choose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´Reset slide´</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78" name="Rechte verbindingslijn 177">
              <a:extLst>
                <a:ext uri="{FF2B5EF4-FFF2-40B4-BE49-F238E27FC236}">
                  <a16:creationId xmlns:a16="http://schemas.microsoft.com/office/drawing/2014/main" id="{9707C345-2F21-489B-8601-63E92A0CE142}"/>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sp>
          <p:nvSpPr>
            <p:cNvPr id="179" name="Rechthoek 178">
              <a:extLst>
                <a:ext uri="{FF2B5EF4-FFF2-40B4-BE49-F238E27FC236}">
                  <a16:creationId xmlns:a16="http://schemas.microsoft.com/office/drawing/2014/main" id="{A7E3F240-379D-4DBA-A03A-AA69F213C886}"/>
                </a:ext>
              </a:extLst>
            </p:cNvPr>
            <p:cNvSpPr/>
            <p:nvPr userDrawn="1"/>
          </p:nvSpPr>
          <p:spPr>
            <a:xfrm>
              <a:off x="12757282" y="3238910"/>
              <a:ext cx="1624926" cy="805220"/>
            </a:xfrm>
            <a:prstGeom prst="rect">
              <a:avLst/>
            </a:prstGeom>
            <a:blipFill>
              <a:blip r:embed="rId2" cstate="screen">
                <a:extLst>
                  <a:ext uri="{28A0092B-C50C-407E-A947-70E740481C1C}">
                    <a14:useLocalDpi xmlns:a14="http://schemas.microsoft.com/office/drawing/2010/main" val="0"/>
                  </a:ext>
                </a:extLst>
              </a:blip>
              <a:stretch>
                <a:fillRect/>
              </a:stretch>
            </a:blipFill>
            <a:ln w="25400" cap="flat" cmpd="sng" algn="ctr">
              <a:noFill/>
              <a:prstDash val="solid"/>
            </a:ln>
            <a:effectLst/>
          </p:spPr>
          <p:txBody>
            <a:bodyPr rot="0" spcFirstLastPara="0" vert="horz" wrap="square" lIns="72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0" i="1" u="none" strike="noStrike" kern="0" cap="none" spc="0" normalizeH="0" baseline="0" noProof="0" dirty="0">
                <a:ln>
                  <a:noFill/>
                </a:ln>
                <a:solidFill>
                  <a:prstClr val="black"/>
                </a:solidFill>
                <a:effectLst/>
                <a:uLnTx/>
                <a:uFillTx/>
                <a:latin typeface="Open Sans"/>
                <a:ea typeface="+mn-ea"/>
                <a:cs typeface="+mn-cs"/>
              </a:endParaRPr>
            </a:p>
          </p:txBody>
        </p:sp>
        <p:grpSp>
          <p:nvGrpSpPr>
            <p:cNvPr id="180" name="Groep 179">
              <a:extLst>
                <a:ext uri="{FF2B5EF4-FFF2-40B4-BE49-F238E27FC236}">
                  <a16:creationId xmlns:a16="http://schemas.microsoft.com/office/drawing/2014/main" id="{6025AA5C-FF22-46C0-B824-DA53DA2BD99C}"/>
                </a:ext>
              </a:extLst>
            </p:cNvPr>
            <p:cNvGrpSpPr/>
            <p:nvPr userDrawn="1"/>
          </p:nvGrpSpPr>
          <p:grpSpPr>
            <a:xfrm>
              <a:off x="13717196" y="3535184"/>
              <a:ext cx="1195723" cy="678267"/>
              <a:chOff x="12757284" y="3224292"/>
              <a:chExt cx="1195723" cy="678267"/>
            </a:xfrm>
          </p:grpSpPr>
          <p:sp>
            <p:nvSpPr>
              <p:cNvPr id="181" name="Rechthoek 180">
                <a:extLst>
                  <a:ext uri="{FF2B5EF4-FFF2-40B4-BE49-F238E27FC236}">
                    <a16:creationId xmlns:a16="http://schemas.microsoft.com/office/drawing/2014/main" id="{6FE67716-5C9A-472F-BFB2-13AA715AF713}"/>
                  </a:ext>
                </a:extLst>
              </p:cNvPr>
              <p:cNvSpPr/>
              <p:nvPr userDrawn="1"/>
            </p:nvSpPr>
            <p:spPr>
              <a:xfrm>
                <a:off x="12757284" y="3224292"/>
                <a:ext cx="1176476"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nl-NL"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82" name="Rechthoek 181">
                <a:extLst>
                  <a:ext uri="{FF2B5EF4-FFF2-40B4-BE49-F238E27FC236}">
                    <a16:creationId xmlns:a16="http://schemas.microsoft.com/office/drawing/2014/main" id="{364E9AA1-CCF2-46B3-BD10-62ED0F64D456}"/>
                  </a:ext>
                </a:extLst>
              </p:cNvPr>
              <p:cNvSpPr/>
              <p:nvPr userDrawn="1"/>
            </p:nvSpPr>
            <p:spPr>
              <a:xfrm>
                <a:off x="12779248" y="3535681"/>
                <a:ext cx="1145758" cy="261256"/>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183" name="Groep 182">
                <a:extLst>
                  <a:ext uri="{FF2B5EF4-FFF2-40B4-BE49-F238E27FC236}">
                    <a16:creationId xmlns:a16="http://schemas.microsoft.com/office/drawing/2014/main" id="{F07A4091-E1D4-450B-8990-39BD28DE9316}"/>
                  </a:ext>
                </a:extLst>
              </p:cNvPr>
              <p:cNvGrpSpPr/>
              <p:nvPr userDrawn="1"/>
            </p:nvGrpSpPr>
            <p:grpSpPr>
              <a:xfrm>
                <a:off x="12839234" y="3289794"/>
                <a:ext cx="155951" cy="131922"/>
                <a:chOff x="12968836" y="3354170"/>
                <a:chExt cx="404806" cy="342433"/>
              </a:xfrm>
            </p:grpSpPr>
            <p:sp>
              <p:nvSpPr>
                <p:cNvPr id="198" name="Rechthoek: afgeronde hoeken 197">
                  <a:extLst>
                    <a:ext uri="{FF2B5EF4-FFF2-40B4-BE49-F238E27FC236}">
                      <a16:creationId xmlns:a16="http://schemas.microsoft.com/office/drawing/2014/main" id="{096C7BDA-4059-4786-8217-01D4E68666B6}"/>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nl-NL"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9" name="Rechthoek 198">
                  <a:extLst>
                    <a:ext uri="{FF2B5EF4-FFF2-40B4-BE49-F238E27FC236}">
                      <a16:creationId xmlns:a16="http://schemas.microsoft.com/office/drawing/2014/main" id="{31D6CBA4-1357-4E58-B6A3-36D3F730C846}"/>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sp>
              <p:nvSpPr>
                <p:cNvPr id="200" name="Rechthoek 199">
                  <a:extLst>
                    <a:ext uri="{FF2B5EF4-FFF2-40B4-BE49-F238E27FC236}">
                      <a16:creationId xmlns:a16="http://schemas.microsoft.com/office/drawing/2014/main" id="{54B93E32-08AA-4C02-8F5E-143682C97326}"/>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sp>
              <p:nvSpPr>
                <p:cNvPr id="201" name="Rechthoek 200">
                  <a:extLst>
                    <a:ext uri="{FF2B5EF4-FFF2-40B4-BE49-F238E27FC236}">
                      <a16:creationId xmlns:a16="http://schemas.microsoft.com/office/drawing/2014/main" id="{A829B269-44F5-4C33-AD47-D51B7D8F6BC4}"/>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sp>
              <p:nvSpPr>
                <p:cNvPr id="202" name="Rechthoek 201">
                  <a:extLst>
                    <a:ext uri="{FF2B5EF4-FFF2-40B4-BE49-F238E27FC236}">
                      <a16:creationId xmlns:a16="http://schemas.microsoft.com/office/drawing/2014/main" id="{9ABFC115-95EC-43EB-AEF0-39B7DC963EF8}"/>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sp>
              <p:nvSpPr>
                <p:cNvPr id="203" name="Rechthoek 202">
                  <a:extLst>
                    <a:ext uri="{FF2B5EF4-FFF2-40B4-BE49-F238E27FC236}">
                      <a16:creationId xmlns:a16="http://schemas.microsoft.com/office/drawing/2014/main" id="{497F23D9-9A85-4F08-871B-14C1EBCD7219}"/>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84" name="Groep 183">
                <a:extLst>
                  <a:ext uri="{FF2B5EF4-FFF2-40B4-BE49-F238E27FC236}">
                    <a16:creationId xmlns:a16="http://schemas.microsoft.com/office/drawing/2014/main" id="{823B248D-BA3E-44D2-9F14-9A2091BE2F18}"/>
                  </a:ext>
                </a:extLst>
              </p:cNvPr>
              <p:cNvGrpSpPr/>
              <p:nvPr userDrawn="1"/>
            </p:nvGrpSpPr>
            <p:grpSpPr>
              <a:xfrm>
                <a:off x="12819679" y="3589117"/>
                <a:ext cx="166739" cy="218963"/>
                <a:chOff x="12940828" y="3950597"/>
                <a:chExt cx="432813" cy="568367"/>
              </a:xfrm>
            </p:grpSpPr>
            <p:grpSp>
              <p:nvGrpSpPr>
                <p:cNvPr id="190" name="Groep 189">
                  <a:extLst>
                    <a:ext uri="{FF2B5EF4-FFF2-40B4-BE49-F238E27FC236}">
                      <a16:creationId xmlns:a16="http://schemas.microsoft.com/office/drawing/2014/main" id="{712A2E25-C9B5-4BC4-B992-39500F19CEDF}"/>
                    </a:ext>
                  </a:extLst>
                </p:cNvPr>
                <p:cNvGrpSpPr/>
                <p:nvPr userDrawn="1"/>
              </p:nvGrpSpPr>
              <p:grpSpPr>
                <a:xfrm>
                  <a:off x="13000382" y="4006891"/>
                  <a:ext cx="373259" cy="315747"/>
                  <a:chOff x="12968836" y="3354170"/>
                  <a:chExt cx="404806" cy="342433"/>
                </a:xfrm>
              </p:grpSpPr>
              <p:sp>
                <p:nvSpPr>
                  <p:cNvPr id="192" name="Rechthoek: afgeronde hoeken 191">
                    <a:extLst>
                      <a:ext uri="{FF2B5EF4-FFF2-40B4-BE49-F238E27FC236}">
                        <a16:creationId xmlns:a16="http://schemas.microsoft.com/office/drawing/2014/main" id="{8A1BDD13-F84E-424A-8302-88F883B147E5}"/>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nl-NL"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3" name="Rechthoek 192">
                    <a:extLst>
                      <a:ext uri="{FF2B5EF4-FFF2-40B4-BE49-F238E27FC236}">
                        <a16:creationId xmlns:a16="http://schemas.microsoft.com/office/drawing/2014/main" id="{260068DF-7D6F-4601-B23B-0F575FF3DE7F}"/>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sp>
                <p:nvSpPr>
                  <p:cNvPr id="194" name="Rechthoek 193">
                    <a:extLst>
                      <a:ext uri="{FF2B5EF4-FFF2-40B4-BE49-F238E27FC236}">
                        <a16:creationId xmlns:a16="http://schemas.microsoft.com/office/drawing/2014/main" id="{AFF3BE3F-A69B-43BB-8BAB-8B7D23B580CC}"/>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sp>
                <p:nvSpPr>
                  <p:cNvPr id="195" name="Rechthoek 194">
                    <a:extLst>
                      <a:ext uri="{FF2B5EF4-FFF2-40B4-BE49-F238E27FC236}">
                        <a16:creationId xmlns:a16="http://schemas.microsoft.com/office/drawing/2014/main" id="{CDF81CB2-3EA6-41B3-AABE-33E0ECE2F847}"/>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sp>
                <p:nvSpPr>
                  <p:cNvPr id="196" name="Rechthoek 195">
                    <a:extLst>
                      <a:ext uri="{FF2B5EF4-FFF2-40B4-BE49-F238E27FC236}">
                        <a16:creationId xmlns:a16="http://schemas.microsoft.com/office/drawing/2014/main" id="{632526BB-40C5-4136-872C-E427201D55C3}"/>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sp>
                <p:nvSpPr>
                  <p:cNvPr id="197" name="Rechthoek 196">
                    <a:extLst>
                      <a:ext uri="{FF2B5EF4-FFF2-40B4-BE49-F238E27FC236}">
                        <a16:creationId xmlns:a16="http://schemas.microsoft.com/office/drawing/2014/main" id="{03FF900C-0231-432A-BAE6-A218CDBEA1B8}"/>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nl-NL"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191" name="Boog 190">
                  <a:extLst>
                    <a:ext uri="{FF2B5EF4-FFF2-40B4-BE49-F238E27FC236}">
                      <a16:creationId xmlns:a16="http://schemas.microsoft.com/office/drawing/2014/main" id="{67EF5A65-5C49-44FB-9EEF-B343EC8B1DD7}"/>
                    </a:ext>
                  </a:extLst>
                </p:cNvPr>
                <p:cNvSpPr/>
                <p:nvPr userDrawn="1"/>
              </p:nvSpPr>
              <p:spPr>
                <a:xfrm rot="17637075">
                  <a:off x="12776155" y="4115270"/>
                  <a:ext cx="568367" cy="239021"/>
                </a:xfrm>
                <a:prstGeom prst="arc">
                  <a:avLst>
                    <a:gd name="adj1" fmla="val 15959368"/>
                    <a:gd name="adj2" fmla="val 1354623"/>
                  </a:avLst>
                </a:prstGeom>
                <a:noFill/>
                <a:ln w="19050" cap="flat" cmpd="sng" algn="ctr">
                  <a:solidFill>
                    <a:srgbClr val="4D82B8"/>
                  </a:solidFill>
                  <a:prstDash val="solid"/>
                  <a:headEnd type="arrow" w="med" len="sm"/>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nl-NL" sz="2400" b="0" i="0" u="none" strike="noStrike" kern="0" cap="none" spc="0" normalizeH="0" baseline="0" noProof="0">
                    <a:ln>
                      <a:noFill/>
                    </a:ln>
                    <a:solidFill>
                      <a:prstClr val="black"/>
                    </a:solidFill>
                    <a:effectLst/>
                    <a:uLnTx/>
                    <a:uFillTx/>
                    <a:latin typeface="Open Sans"/>
                  </a:endParaRPr>
                </a:p>
              </p:txBody>
            </p:sp>
          </p:grpSp>
          <p:sp>
            <p:nvSpPr>
              <p:cNvPr id="185" name="Tekstvak 184">
                <a:extLst>
                  <a:ext uri="{FF2B5EF4-FFF2-40B4-BE49-F238E27FC236}">
                    <a16:creationId xmlns:a16="http://schemas.microsoft.com/office/drawing/2014/main" id="{FD073184-5973-4FE2-A3F6-B5EF61878E33}"/>
                  </a:ext>
                </a:extLst>
              </p:cNvPr>
              <p:cNvSpPr txBox="1"/>
              <p:nvPr userDrawn="1"/>
            </p:nvSpPr>
            <p:spPr>
              <a:xfrm>
                <a:off x="12997648" y="3263402"/>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nl-NL" sz="800" b="0" i="0" u="none" strike="noStrike" kern="0" cap="none" spc="0" normalizeH="0" baseline="0" noProof="0" dirty="0">
                    <a:ln>
                      <a:noFill/>
                    </a:ln>
                    <a:solidFill>
                      <a:prstClr val="black"/>
                    </a:solidFill>
                    <a:effectLst/>
                    <a:uLnTx/>
                    <a:uFillTx/>
                    <a:latin typeface="Arial" panose="020B0604020202020204" pitchFamily="34" charset="0"/>
                    <a:cs typeface="Arial" panose="020B0604020202020204" pitchFamily="34" charset="0"/>
                  </a:rPr>
                  <a:t>Lay-out</a:t>
                </a:r>
              </a:p>
            </p:txBody>
          </p:sp>
          <p:sp>
            <p:nvSpPr>
              <p:cNvPr id="188" name="Tekstvak 187">
                <a:extLst>
                  <a:ext uri="{FF2B5EF4-FFF2-40B4-BE49-F238E27FC236}">
                    <a16:creationId xmlns:a16="http://schemas.microsoft.com/office/drawing/2014/main" id="{72090C8D-A59D-4BC5-A9DA-591D2014A9F0}"/>
                  </a:ext>
                </a:extLst>
              </p:cNvPr>
              <p:cNvSpPr txBox="1"/>
              <p:nvPr userDrawn="1"/>
            </p:nvSpPr>
            <p:spPr>
              <a:xfrm>
                <a:off x="12984219" y="3584528"/>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nl-NL" sz="800" b="0" i="0" u="none" strike="noStrike" kern="0" cap="none" spc="0" normalizeH="0" baseline="0" noProof="0" dirty="0">
                    <a:ln>
                      <a:noFill/>
                    </a:ln>
                    <a:solidFill>
                      <a:prstClr val="black"/>
                    </a:solidFill>
                    <a:effectLst/>
                    <a:uLnTx/>
                    <a:uFillTx/>
                    <a:latin typeface="Arial" panose="020B0604020202020204" pitchFamily="34" charset="0"/>
                    <a:cs typeface="Arial" panose="020B0604020202020204" pitchFamily="34" charset="0"/>
                  </a:rPr>
                  <a:t>Reset slide</a:t>
                </a:r>
              </a:p>
            </p:txBody>
          </p:sp>
          <p:pic>
            <p:nvPicPr>
              <p:cNvPr id="189" name="Picture 3">
                <a:extLst>
                  <a:ext uri="{FF2B5EF4-FFF2-40B4-BE49-F238E27FC236}">
                    <a16:creationId xmlns:a16="http://schemas.microsoft.com/office/drawing/2014/main" id="{89A59638-22B4-4EA6-9269-CFD9DF802A31}"/>
                  </a:ext>
                </a:extLst>
              </p:cNvPr>
              <p:cNvPicPr>
                <a:picLocks noChangeAspect="1" noChangeArrowheads="1"/>
              </p:cNvPicPr>
              <p:nvPr userDrawn="1"/>
            </p:nvPicPr>
            <p:blipFill>
              <a:blip r:embed="rId3" cstate="email">
                <a:extLst>
                  <a:ext uri="{28A0092B-C50C-407E-A947-70E740481C1C}">
                    <a14:useLocalDpi xmlns:a14="http://schemas.microsoft.com/office/drawing/2010/main" val="0"/>
                  </a:ext>
                </a:extLst>
              </a:blip>
              <a:srcRect/>
              <a:stretch>
                <a:fillRect/>
              </a:stretch>
            </p:blipFill>
            <p:spPr bwMode="auto">
              <a:xfrm>
                <a:off x="13809921" y="3671228"/>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sp>
        <p:nvSpPr>
          <p:cNvPr id="56" name="Tijdelijke aanduiding voor tekst 7">
            <a:extLst>
              <a:ext uri="{FF2B5EF4-FFF2-40B4-BE49-F238E27FC236}">
                <a16:creationId xmlns:a16="http://schemas.microsoft.com/office/drawing/2014/main" id="{B987986F-5C1C-42BF-929B-C390657A1422}"/>
              </a:ext>
            </a:extLst>
          </p:cNvPr>
          <p:cNvSpPr>
            <a:spLocks noGrp="1"/>
          </p:cNvSpPr>
          <p:nvPr>
            <p:ph type="body" sz="quarter" idx="53" hasCustomPrompt="1"/>
          </p:nvPr>
        </p:nvSpPr>
        <p:spPr>
          <a:xfrm>
            <a:off x="10106543" y="6451043"/>
            <a:ext cx="1574624" cy="369052"/>
          </a:xfrm>
          <a:blipFill>
            <a:blip r:embed="rId4"/>
            <a:stretch>
              <a:fillRect l="75" r="648"/>
            </a:stretch>
          </a:blipFill>
        </p:spPr>
        <p:txBody>
          <a:bodyPr/>
          <a:lstStyle>
            <a:lvl1pPr marL="0" indent="0">
              <a:buNone/>
              <a:defRPr/>
            </a:lvl1pPr>
          </a:lstStyle>
          <a:p>
            <a:pPr lvl="0"/>
            <a:r>
              <a:rPr lang="en-US" noProof="0" dirty="0"/>
              <a:t>   </a:t>
            </a:r>
          </a:p>
        </p:txBody>
      </p:sp>
    </p:spTree>
    <p:extLst>
      <p:ext uri="{BB962C8B-B14F-4D97-AF65-F5344CB8AC3E}">
        <p14:creationId xmlns:p14="http://schemas.microsoft.com/office/powerpoint/2010/main" val="1756423401"/>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1000" fill="hold"/>
                                        <p:tgtEl>
                                          <p:spTgt spid="35"/>
                                        </p:tgtEl>
                                        <p:attrNameLst>
                                          <p:attrName>ppt_x</p:attrName>
                                        </p:attrNameLst>
                                      </p:cBhvr>
                                      <p:tavLst>
                                        <p:tav tm="0">
                                          <p:val>
                                            <p:strVal val="#ppt_x"/>
                                          </p:val>
                                        </p:tav>
                                        <p:tav tm="100000">
                                          <p:val>
                                            <p:strVal val="#ppt_x"/>
                                          </p:val>
                                        </p:tav>
                                      </p:tavLst>
                                    </p:anim>
                                    <p:anim calcmode="lin" valueType="num">
                                      <p:cBhvr additive="base">
                                        <p:cTn id="8" dur="1000" fill="hold"/>
                                        <p:tgtEl>
                                          <p:spTgt spid="35"/>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750"/>
                                        <p:tgtEl>
                                          <p:spTgt spid="3"/>
                                        </p:tgtEl>
                                      </p:cBhvr>
                                    </p:animEffect>
                                  </p:childTnLst>
                                </p:cTn>
                              </p:par>
                              <p:par>
                                <p:cTn id="13" presetID="2" presetClass="entr" presetSubtype="4" decel="100000" fill="hold" grpId="0" nodeType="withEffect">
                                  <p:stCondLst>
                                    <p:cond delay="750"/>
                                  </p:stCondLst>
                                  <p:childTnLst>
                                    <p:set>
                                      <p:cBhvr>
                                        <p:cTn id="14" dur="1" fill="hold">
                                          <p:stCondLst>
                                            <p:cond delay="0"/>
                                          </p:stCondLst>
                                        </p:cTn>
                                        <p:tgtEl>
                                          <p:spTgt spid="56"/>
                                        </p:tgtEl>
                                        <p:attrNameLst>
                                          <p:attrName>style.visibility</p:attrName>
                                        </p:attrNameLst>
                                      </p:cBhvr>
                                      <p:to>
                                        <p:strVal val="visible"/>
                                      </p:to>
                                    </p:set>
                                    <p:anim calcmode="lin" valueType="num">
                                      <p:cBhvr additive="base">
                                        <p:cTn id="15" dur="1000" fill="hold"/>
                                        <p:tgtEl>
                                          <p:spTgt spid="56"/>
                                        </p:tgtEl>
                                        <p:attrNameLst>
                                          <p:attrName>ppt_x</p:attrName>
                                        </p:attrNameLst>
                                      </p:cBhvr>
                                      <p:tavLst>
                                        <p:tav tm="0">
                                          <p:val>
                                            <p:strVal val="#ppt_x"/>
                                          </p:val>
                                        </p:tav>
                                        <p:tav tm="100000">
                                          <p:val>
                                            <p:strVal val="#ppt_x"/>
                                          </p:val>
                                        </p:tav>
                                      </p:tavLst>
                                    </p:anim>
                                    <p:anim calcmode="lin" valueType="num">
                                      <p:cBhvr additive="base">
                                        <p:cTn id="16" dur="1000" fill="hold"/>
                                        <p:tgtEl>
                                          <p:spTgt spid="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 grpId="0"/>
      <p:bldP spid="56" grpId="0" animBg="1">
        <p:tmplLst>
          <p:tmpl>
            <p:tnLst>
              <p:par>
                <p:cTn presetID="2" presetClass="entr" presetSubtype="4" decel="100000" fill="hold" nodeType="withEffect">
                  <p:stCondLst>
                    <p:cond delay="750"/>
                  </p:stCondLst>
                  <p:childTnLst>
                    <p:set>
                      <p:cBhvr>
                        <p:cTn dur="1" fill="hold">
                          <p:stCondLst>
                            <p:cond delay="0"/>
                          </p:stCondLst>
                        </p:cTn>
                        <p:tgtEl>
                          <p:spTgt spid="56"/>
                        </p:tgtEl>
                        <p:attrNameLst>
                          <p:attrName>style.visibility</p:attrName>
                        </p:attrNameLst>
                      </p:cBhvr>
                      <p:to>
                        <p:strVal val="visible"/>
                      </p:to>
                    </p:set>
                    <p:anim calcmode="lin" valueType="num">
                      <p:cBhvr additive="base">
                        <p:cTn dur="1000" fill="hold"/>
                        <p:tgtEl>
                          <p:spTgt spid="56"/>
                        </p:tgtEl>
                        <p:attrNameLst>
                          <p:attrName>ppt_x</p:attrName>
                        </p:attrNameLst>
                      </p:cBhvr>
                      <p:tavLst>
                        <p:tav tm="0">
                          <p:val>
                            <p:strVal val="#ppt_x"/>
                          </p:val>
                        </p:tav>
                        <p:tav tm="100000">
                          <p:val>
                            <p:strVal val="#ppt_x"/>
                          </p:val>
                        </p:tav>
                      </p:tavLst>
                    </p:anim>
                    <p:anim calcmode="lin" valueType="num">
                      <p:cBhvr additive="base">
                        <p:cTn dur="1000" fill="hold"/>
                        <p:tgtEl>
                          <p:spTgt spid="56"/>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hapterslide">
    <p:bg>
      <p:bgPr>
        <a:solidFill>
          <a:schemeClr val="tx2"/>
        </a:solidFill>
        <a:effectLst/>
      </p:bgPr>
    </p:bg>
    <p:spTree>
      <p:nvGrpSpPr>
        <p:cNvPr id="1" name=""/>
        <p:cNvGrpSpPr/>
        <p:nvPr/>
      </p:nvGrpSpPr>
      <p:grpSpPr>
        <a:xfrm>
          <a:off x="0" y="0"/>
          <a:ext cx="0" cy="0"/>
          <a:chOff x="0" y="0"/>
          <a:chExt cx="0" cy="0"/>
        </a:xfrm>
      </p:grpSpPr>
      <p:sp>
        <p:nvSpPr>
          <p:cNvPr id="7" name="Rechthoek 6">
            <a:extLst>
              <a:ext uri="{FF2B5EF4-FFF2-40B4-BE49-F238E27FC236}">
                <a16:creationId xmlns:a16="http://schemas.microsoft.com/office/drawing/2014/main" id="{2CAE7528-1181-49B4-96B7-4FDABC897EB4}"/>
              </a:ext>
            </a:extLst>
          </p:cNvPr>
          <p:cNvSpPr/>
          <p:nvPr userDrawn="1"/>
        </p:nvSpPr>
        <p:spPr>
          <a:xfrm>
            <a:off x="0" y="0"/>
            <a:ext cx="12192000" cy="68579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Tijdelijke aanduiding voor afbeelding 3">
            <a:extLst>
              <a:ext uri="{FF2B5EF4-FFF2-40B4-BE49-F238E27FC236}">
                <a16:creationId xmlns:a16="http://schemas.microsoft.com/office/drawing/2014/main" id="{222AB5E5-8886-4881-A8B9-5A48525F0471}"/>
              </a:ext>
            </a:extLst>
          </p:cNvPr>
          <p:cNvSpPr>
            <a:spLocks noGrp="1"/>
          </p:cNvSpPr>
          <p:nvPr>
            <p:ph type="pic" sz="quarter" idx="12" hasCustomPrompt="1"/>
          </p:nvPr>
        </p:nvSpPr>
        <p:spPr>
          <a:xfrm>
            <a:off x="12324" y="0"/>
            <a:ext cx="12192000" cy="8486274"/>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82063"/>
              <a:gd name="connsiteX1" fmla="*/ 12192000 w 12192000"/>
              <a:gd name="connsiteY1" fmla="*/ 0 h 6882063"/>
              <a:gd name="connsiteX2" fmla="*/ 12192000 w 12192000"/>
              <a:gd name="connsiteY2" fmla="*/ 6858000 h 6882063"/>
              <a:gd name="connsiteX3" fmla="*/ 5871411 w 12192000"/>
              <a:gd name="connsiteY3" fmla="*/ 6882063 h 6882063"/>
              <a:gd name="connsiteX4" fmla="*/ 0 w 12192000"/>
              <a:gd name="connsiteY4" fmla="*/ 6858000 h 6882063"/>
              <a:gd name="connsiteX5" fmla="*/ 0 w 12192000"/>
              <a:gd name="connsiteY5" fmla="*/ 0 h 6882063"/>
              <a:gd name="connsiteX0" fmla="*/ 0 w 12192000"/>
              <a:gd name="connsiteY0" fmla="*/ 0 h 8486274"/>
              <a:gd name="connsiteX1" fmla="*/ 12192000 w 12192000"/>
              <a:gd name="connsiteY1" fmla="*/ 0 h 8486274"/>
              <a:gd name="connsiteX2" fmla="*/ 12192000 w 12192000"/>
              <a:gd name="connsiteY2" fmla="*/ 6858000 h 8486274"/>
              <a:gd name="connsiteX3" fmla="*/ 5903495 w 12192000"/>
              <a:gd name="connsiteY3" fmla="*/ 8486274 h 8486274"/>
              <a:gd name="connsiteX4" fmla="*/ 0 w 12192000"/>
              <a:gd name="connsiteY4" fmla="*/ 6858000 h 8486274"/>
              <a:gd name="connsiteX5" fmla="*/ 0 w 12192000"/>
              <a:gd name="connsiteY5" fmla="*/ 0 h 848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8486274">
                <a:moveTo>
                  <a:pt x="0" y="0"/>
                </a:moveTo>
                <a:lnTo>
                  <a:pt x="12192000" y="0"/>
                </a:lnTo>
                <a:lnTo>
                  <a:pt x="12192000" y="6858000"/>
                </a:lnTo>
                <a:lnTo>
                  <a:pt x="5903495" y="8486274"/>
                </a:lnTo>
                <a:lnTo>
                  <a:pt x="0" y="6858000"/>
                </a:lnTo>
                <a:lnTo>
                  <a:pt x="0" y="0"/>
                </a:lnTo>
                <a:close/>
              </a:path>
            </a:pathLst>
          </a:custGeom>
          <a:solidFill>
            <a:schemeClr val="bg1">
              <a:lumMod val="95000"/>
            </a:schemeClr>
          </a:solidFill>
        </p:spPr>
        <p:txBody>
          <a:bodyPr tIns="828000" rIns="0" bIns="0" anchor="ctr"/>
          <a:lstStyle>
            <a:lvl1pPr marL="0" indent="0" algn="ctr">
              <a:buFontTx/>
              <a:buNone/>
              <a:defRPr sz="1200" i="1"/>
            </a:lvl1pPr>
          </a:lstStyle>
          <a:p>
            <a:r>
              <a:rPr lang="en-US" noProof="0" dirty="0"/>
              <a:t>Click on the icon to insert an image</a:t>
            </a:r>
          </a:p>
        </p:txBody>
      </p:sp>
      <p:sp>
        <p:nvSpPr>
          <p:cNvPr id="8" name="Tijdelijke aanduiding voor tekst 7">
            <a:extLst>
              <a:ext uri="{FF2B5EF4-FFF2-40B4-BE49-F238E27FC236}">
                <a16:creationId xmlns:a16="http://schemas.microsoft.com/office/drawing/2014/main" id="{31CB07DB-AAE6-4E5C-9928-06139F6631D3}"/>
              </a:ext>
            </a:extLst>
          </p:cNvPr>
          <p:cNvSpPr>
            <a:spLocks noGrp="1"/>
          </p:cNvSpPr>
          <p:nvPr>
            <p:ph type="body" sz="quarter" idx="22" hasCustomPrompt="1"/>
          </p:nvPr>
        </p:nvSpPr>
        <p:spPr>
          <a:xfrm>
            <a:off x="0" y="-4"/>
            <a:ext cx="12201492" cy="6858000"/>
          </a:xfrm>
          <a:solidFill>
            <a:schemeClr val="tx2">
              <a:alpha val="80000"/>
            </a:schemeClr>
          </a:solidFill>
          <a:ln>
            <a:noFill/>
          </a:ln>
        </p:spPr>
        <p:txBody>
          <a:bodyPr tIns="360000" rIns="0"/>
          <a:lstStyle>
            <a:lvl1pPr marL="0" indent="0" algn="ctr">
              <a:buNone/>
              <a:defRPr sz="700">
                <a:solidFill>
                  <a:schemeClr val="bg1"/>
                </a:solidFill>
              </a:defRPr>
            </a:lvl1pPr>
          </a:lstStyle>
          <a:p>
            <a:pPr lvl="0"/>
            <a:r>
              <a:rPr lang="en-US" noProof="0" dirty="0" err="1"/>
              <a:t>Dit</a:t>
            </a:r>
            <a:r>
              <a:rPr lang="en-US" noProof="0" dirty="0"/>
              <a:t> </a:t>
            </a:r>
            <a:r>
              <a:rPr lang="en-US" noProof="0" dirty="0" err="1"/>
              <a:t>venster</a:t>
            </a:r>
            <a:r>
              <a:rPr lang="en-US" noProof="0" dirty="0"/>
              <a:t> </a:t>
            </a:r>
            <a:r>
              <a:rPr lang="en-US" noProof="0" dirty="0" err="1"/>
              <a:t>niet</a:t>
            </a:r>
            <a:r>
              <a:rPr lang="en-US" noProof="0" dirty="0"/>
              <a:t> </a:t>
            </a:r>
            <a:r>
              <a:rPr lang="en-US" noProof="0" dirty="0" err="1"/>
              <a:t>verwijderen</a:t>
            </a:r>
            <a:r>
              <a:rPr lang="en-US" noProof="0" dirty="0"/>
              <a:t> </a:t>
            </a:r>
            <a:r>
              <a:rPr lang="en-US" noProof="0" dirty="0" err="1"/>
              <a:t>s.v.p</a:t>
            </a:r>
            <a:r>
              <a:rPr lang="en-US" noProof="0" dirty="0"/>
              <a:t>.</a:t>
            </a:r>
          </a:p>
        </p:txBody>
      </p:sp>
      <p:sp>
        <p:nvSpPr>
          <p:cNvPr id="88" name="Tekstvak 87">
            <a:extLst>
              <a:ext uri="{FF2B5EF4-FFF2-40B4-BE49-F238E27FC236}">
                <a16:creationId xmlns:a16="http://schemas.microsoft.com/office/drawing/2014/main" id="{9413ECB2-EC0B-47E4-A501-7BCAAA696C50}"/>
              </a:ext>
            </a:extLst>
          </p:cNvPr>
          <p:cNvSpPr txBox="1"/>
          <p:nvPr userDrawn="1"/>
        </p:nvSpPr>
        <p:spPr>
          <a:xfrm>
            <a:off x="5292545" y="-885712"/>
            <a:ext cx="1606952" cy="548182"/>
          </a:xfrm>
          <a:prstGeom prst="rect">
            <a:avLst/>
          </a:prstGeom>
          <a:solidFill>
            <a:schemeClr val="bg1"/>
          </a:solidFill>
        </p:spPr>
        <p:txBody>
          <a:bodyPr wrap="none" lIns="360000" tIns="180000" rIns="360000" bIns="180000" rtlCol="0">
            <a:spAutoFit/>
          </a:bodyPr>
          <a:lstStyle/>
          <a:p>
            <a:pPr algn="ctr"/>
            <a:r>
              <a:rPr lang="en-US" sz="1200" b="0" spc="50" baseline="0" noProof="0" dirty="0" err="1">
                <a:solidFill>
                  <a:srgbClr val="212121"/>
                </a:solidFill>
                <a:latin typeface="+mn-lt"/>
                <a:cs typeface="Calibri" panose="020F0502020204030204" pitchFamily="34" charset="0"/>
              </a:rPr>
              <a:t>Chapterslide</a:t>
            </a:r>
            <a:endParaRPr lang="en-US" sz="1200" b="0" spc="50" baseline="0" noProof="0" dirty="0">
              <a:solidFill>
                <a:srgbClr val="212121"/>
              </a:solidFill>
              <a:latin typeface="+mn-lt"/>
              <a:cs typeface="Calibri" panose="020F0502020204030204" pitchFamily="34" charset="0"/>
            </a:endParaRPr>
          </a:p>
        </p:txBody>
      </p:sp>
      <p:sp>
        <p:nvSpPr>
          <p:cNvPr id="188" name="Tijdelijke aanduiding voor tekst 412">
            <a:extLst>
              <a:ext uri="{FF2B5EF4-FFF2-40B4-BE49-F238E27FC236}">
                <a16:creationId xmlns:a16="http://schemas.microsoft.com/office/drawing/2014/main" id="{7113A464-556C-4939-8684-3D145F10CA7D}"/>
              </a:ext>
            </a:extLst>
          </p:cNvPr>
          <p:cNvSpPr>
            <a:spLocks noGrp="1"/>
          </p:cNvSpPr>
          <p:nvPr>
            <p:ph type="body" sz="quarter" idx="52" hasCustomPrompt="1"/>
          </p:nvPr>
        </p:nvSpPr>
        <p:spPr>
          <a:xfrm>
            <a:off x="3094940" y="2886890"/>
            <a:ext cx="4757151" cy="2203725"/>
          </a:xfrm>
        </p:spPr>
        <p:txBody>
          <a:bodyPr rIns="0" anchor="t"/>
          <a:lstStyle>
            <a:lvl1pPr marL="0" indent="0" algn="l">
              <a:lnSpc>
                <a:spcPct val="75000"/>
              </a:lnSpc>
              <a:spcBef>
                <a:spcPts val="0"/>
              </a:spcBef>
              <a:spcAft>
                <a:spcPts val="0"/>
              </a:spcAft>
              <a:buNone/>
              <a:defRPr sz="4000" b="1" cap="all" baseline="0">
                <a:solidFill>
                  <a:schemeClr val="bg1"/>
                </a:solidFill>
                <a:latin typeface="+mj-lt"/>
              </a:defRPr>
            </a:lvl1pPr>
          </a:lstStyle>
          <a:p>
            <a:pPr lvl="0"/>
            <a:r>
              <a:rPr lang="en-US" noProof="0" dirty="0"/>
              <a:t>Insert </a:t>
            </a:r>
            <a:br>
              <a:rPr lang="en-US" noProof="0" dirty="0"/>
            </a:br>
            <a:r>
              <a:rPr lang="en-US" noProof="0" dirty="0"/>
              <a:t>chapter title</a:t>
            </a:r>
          </a:p>
        </p:txBody>
      </p:sp>
      <p:sp>
        <p:nvSpPr>
          <p:cNvPr id="86" name="Tijdelijke aanduiding voor tekst 85">
            <a:extLst>
              <a:ext uri="{FF2B5EF4-FFF2-40B4-BE49-F238E27FC236}">
                <a16:creationId xmlns:a16="http://schemas.microsoft.com/office/drawing/2014/main" id="{925F5749-1882-4E3C-8C13-91A0271CD8D3}"/>
              </a:ext>
            </a:extLst>
          </p:cNvPr>
          <p:cNvSpPr>
            <a:spLocks noGrp="1"/>
          </p:cNvSpPr>
          <p:nvPr>
            <p:ph type="body" sz="quarter" idx="54" hasCustomPrompt="1"/>
          </p:nvPr>
        </p:nvSpPr>
        <p:spPr>
          <a:xfrm>
            <a:off x="0" y="6375498"/>
            <a:ext cx="12391601" cy="682527"/>
          </a:xfrm>
          <a:custGeom>
            <a:avLst/>
            <a:gdLst>
              <a:gd name="connsiteX0" fmla="*/ 1313818 w 12391601"/>
              <a:gd name="connsiteY0" fmla="*/ 0 h 682527"/>
              <a:gd name="connsiteX1" fmla="*/ 11830050 w 12391601"/>
              <a:gd name="connsiteY1" fmla="*/ 0 h 682527"/>
              <a:gd name="connsiteX2" fmla="*/ 12192001 w 12391601"/>
              <a:gd name="connsiteY2" fmla="*/ 0 h 682527"/>
              <a:gd name="connsiteX3" fmla="*/ 12391601 w 12391601"/>
              <a:gd name="connsiteY3" fmla="*/ 0 h 682527"/>
              <a:gd name="connsiteX4" fmla="*/ 12391601 w 12391601"/>
              <a:gd name="connsiteY4" fmla="*/ 682527 h 682527"/>
              <a:gd name="connsiteX5" fmla="*/ 12192000 w 12391601"/>
              <a:gd name="connsiteY5" fmla="*/ 682527 h 682527"/>
              <a:gd name="connsiteX6" fmla="*/ 11830050 w 12391601"/>
              <a:gd name="connsiteY6" fmla="*/ 682527 h 682527"/>
              <a:gd name="connsiteX7" fmla="*/ 0 w 12391601"/>
              <a:gd name="connsiteY7" fmla="*/ 682527 h 682527"/>
              <a:gd name="connsiteX8" fmla="*/ 0 w 12391601"/>
              <a:gd name="connsiteY8" fmla="*/ 463448 h 682527"/>
              <a:gd name="connsiteX9" fmla="*/ 39786 w 12391601"/>
              <a:gd name="connsiteY9" fmla="*/ 463448 h 682527"/>
              <a:gd name="connsiteX10" fmla="*/ 45801 w 12391601"/>
              <a:gd name="connsiteY10" fmla="*/ 460827 h 682527"/>
              <a:gd name="connsiteX11" fmla="*/ 868499 w 12391601"/>
              <a:gd name="connsiteY11" fmla="*/ 102297 h 682527"/>
              <a:gd name="connsiteX12" fmla="*/ 1251287 w 12391601"/>
              <a:gd name="connsiteY12" fmla="*/ 3299 h 68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91601" h="682527">
                <a:moveTo>
                  <a:pt x="1313818" y="0"/>
                </a:moveTo>
                <a:lnTo>
                  <a:pt x="11830050" y="0"/>
                </a:lnTo>
                <a:lnTo>
                  <a:pt x="12192001" y="0"/>
                </a:lnTo>
                <a:lnTo>
                  <a:pt x="12391601" y="0"/>
                </a:lnTo>
                <a:lnTo>
                  <a:pt x="12391601" y="682527"/>
                </a:lnTo>
                <a:lnTo>
                  <a:pt x="12192000" y="682527"/>
                </a:lnTo>
                <a:lnTo>
                  <a:pt x="11830050" y="682527"/>
                </a:lnTo>
                <a:lnTo>
                  <a:pt x="0" y="682527"/>
                </a:lnTo>
                <a:lnTo>
                  <a:pt x="0" y="463448"/>
                </a:lnTo>
                <a:lnTo>
                  <a:pt x="39786" y="463448"/>
                </a:lnTo>
                <a:lnTo>
                  <a:pt x="45801" y="460827"/>
                </a:lnTo>
                <a:cubicBezTo>
                  <a:pt x="122134" y="427561"/>
                  <a:pt x="325688" y="338853"/>
                  <a:pt x="868499" y="102297"/>
                </a:cubicBezTo>
                <a:cubicBezTo>
                  <a:pt x="989750" y="51201"/>
                  <a:pt x="1119461" y="17137"/>
                  <a:pt x="1251287" y="3299"/>
                </a:cubicBezTo>
                <a:close/>
              </a:path>
            </a:pathLst>
          </a:custGeom>
          <a:ln>
            <a:noFill/>
          </a:ln>
        </p:spPr>
        <p:style>
          <a:lnRef idx="2">
            <a:schemeClr val="accent1"/>
          </a:lnRef>
          <a:fillRef idx="1">
            <a:schemeClr val="lt1"/>
          </a:fillRef>
          <a:effectRef idx="0">
            <a:schemeClr val="accent1"/>
          </a:effectRef>
          <a:fontRef idx="minor">
            <a:schemeClr val="dk1"/>
          </a:fontRef>
        </p:style>
        <p:txBody>
          <a:bodyPr wrap="square">
            <a:noAutofit/>
          </a:bodyPr>
          <a:lstStyle>
            <a:lvl1pPr marL="0" indent="0">
              <a:buNone/>
              <a:defRPr/>
            </a:lvl1pPr>
          </a:lstStyle>
          <a:p>
            <a:pPr lvl="0"/>
            <a:r>
              <a:rPr lang="en-US" noProof="0" dirty="0"/>
              <a:t>   </a:t>
            </a:r>
          </a:p>
        </p:txBody>
      </p:sp>
      <p:sp>
        <p:nvSpPr>
          <p:cNvPr id="19" name="Tijdelijke aanduiding voor tekst 412">
            <a:extLst>
              <a:ext uri="{FF2B5EF4-FFF2-40B4-BE49-F238E27FC236}">
                <a16:creationId xmlns:a16="http://schemas.microsoft.com/office/drawing/2014/main" id="{945BB7A8-38F1-4A21-88CD-96AD9D9C171F}"/>
              </a:ext>
            </a:extLst>
          </p:cNvPr>
          <p:cNvSpPr>
            <a:spLocks noGrp="1"/>
          </p:cNvSpPr>
          <p:nvPr>
            <p:ph type="body" sz="quarter" idx="55" hasCustomPrompt="1"/>
          </p:nvPr>
        </p:nvSpPr>
        <p:spPr>
          <a:xfrm>
            <a:off x="3094941" y="1907177"/>
            <a:ext cx="1434606" cy="868158"/>
          </a:xfrm>
        </p:spPr>
        <p:txBody>
          <a:bodyPr tIns="0" rIns="0" bIns="0" anchor="b"/>
          <a:lstStyle>
            <a:lvl1pPr marL="0" indent="0" algn="l">
              <a:lnSpc>
                <a:spcPct val="75000"/>
              </a:lnSpc>
              <a:spcBef>
                <a:spcPts val="0"/>
              </a:spcBef>
              <a:spcAft>
                <a:spcPts val="0"/>
              </a:spcAft>
              <a:buNone/>
              <a:defRPr sz="6000" b="0" cap="all" baseline="0">
                <a:solidFill>
                  <a:schemeClr val="accent1"/>
                </a:solidFill>
                <a:latin typeface="+mn-lt"/>
              </a:defRPr>
            </a:lvl1pPr>
          </a:lstStyle>
          <a:p>
            <a:pPr lvl="0"/>
            <a:r>
              <a:rPr lang="en-US" noProof="0" dirty="0"/>
              <a:t>##</a:t>
            </a:r>
          </a:p>
        </p:txBody>
      </p:sp>
      <p:sp>
        <p:nvSpPr>
          <p:cNvPr id="20" name="Rechthoek 19">
            <a:extLst>
              <a:ext uri="{FF2B5EF4-FFF2-40B4-BE49-F238E27FC236}">
                <a16:creationId xmlns:a16="http://schemas.microsoft.com/office/drawing/2014/main" id="{CEC92BA0-CA39-4258-87CA-B061ED2EEE7D}"/>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image</a:t>
            </a:r>
          </a:p>
        </p:txBody>
      </p:sp>
      <p:cxnSp>
        <p:nvCxnSpPr>
          <p:cNvPr id="21" name="Rechte verbindingslijn 20">
            <a:extLst>
              <a:ext uri="{FF2B5EF4-FFF2-40B4-BE49-F238E27FC236}">
                <a16:creationId xmlns:a16="http://schemas.microsoft.com/office/drawing/2014/main" id="{B329681A-B32B-4A62-A50E-567D94115852}"/>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sp>
        <p:nvSpPr>
          <p:cNvPr id="22" name="Ovaal 21">
            <a:extLst>
              <a:ext uri="{FF2B5EF4-FFF2-40B4-BE49-F238E27FC236}">
                <a16:creationId xmlns:a16="http://schemas.microsoft.com/office/drawing/2014/main" id="{FD0AEEBA-72F6-4BB3-9F7F-D4052908A192}"/>
              </a:ext>
            </a:extLst>
          </p:cNvPr>
          <p:cNvSpPr/>
          <p:nvPr userDrawn="1"/>
        </p:nvSpPr>
        <p:spPr>
          <a:xfrm>
            <a:off x="12391601" y="35407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sp>
        <p:nvSpPr>
          <p:cNvPr id="23" name="Rechthoek 22">
            <a:extLst>
              <a:ext uri="{FF2B5EF4-FFF2-40B4-BE49-F238E27FC236}">
                <a16:creationId xmlns:a16="http://schemas.microsoft.com/office/drawing/2014/main" id="{71891594-CBD4-4CF5-8C8E-E9AAE98896FD}"/>
              </a:ext>
            </a:extLst>
          </p:cNvPr>
          <p:cNvSpPr/>
          <p:nvPr userDrawn="1"/>
        </p:nvSpPr>
        <p:spPr>
          <a:xfrm>
            <a:off x="12757282" y="420134"/>
            <a:ext cx="2817995" cy="891474"/>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First open the selection pane to switch off a layer. Go to the tab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next, click 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‘Selection Pane’</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Find the layer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‘&lt;name layer&gt;’ </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and click on the eye-icon behind the layer to make this temporarily invisible.</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24" name="Rechte verbindingslijn 23">
            <a:extLst>
              <a:ext uri="{FF2B5EF4-FFF2-40B4-BE49-F238E27FC236}">
                <a16:creationId xmlns:a16="http://schemas.microsoft.com/office/drawing/2014/main" id="{7E00B24D-A425-4D75-974A-50DDEBBB12C1}"/>
              </a:ext>
            </a:extLst>
          </p:cNvPr>
          <p:cNvCxnSpPr>
            <a:cxnSpLocks/>
          </p:cNvCxnSpPr>
          <p:nvPr userDrawn="1"/>
        </p:nvCxnSpPr>
        <p:spPr>
          <a:xfrm>
            <a:off x="12397261" y="1758849"/>
            <a:ext cx="3178017" cy="0"/>
          </a:xfrm>
          <a:prstGeom prst="line">
            <a:avLst/>
          </a:prstGeom>
          <a:noFill/>
          <a:ln w="3175" cap="flat" cmpd="sng" algn="ctr">
            <a:solidFill>
              <a:srgbClr val="303E48"/>
            </a:solidFill>
            <a:prstDash val="solid"/>
          </a:ln>
          <a:effectLst/>
        </p:spPr>
      </p:cxnSp>
      <p:grpSp>
        <p:nvGrpSpPr>
          <p:cNvPr id="25" name="Groep 24">
            <a:extLst>
              <a:ext uri="{FF2B5EF4-FFF2-40B4-BE49-F238E27FC236}">
                <a16:creationId xmlns:a16="http://schemas.microsoft.com/office/drawing/2014/main" id="{3D0B0E22-D713-4BA8-A7B1-B86B5F555514}"/>
              </a:ext>
            </a:extLst>
          </p:cNvPr>
          <p:cNvGrpSpPr/>
          <p:nvPr userDrawn="1"/>
        </p:nvGrpSpPr>
        <p:grpSpPr>
          <a:xfrm>
            <a:off x="12760441" y="1449654"/>
            <a:ext cx="299393" cy="278617"/>
            <a:chOff x="7542034" y="1187835"/>
            <a:chExt cx="1015112" cy="944671"/>
          </a:xfrm>
        </p:grpSpPr>
        <p:grpSp>
          <p:nvGrpSpPr>
            <p:cNvPr id="26" name="Groep 25">
              <a:extLst>
                <a:ext uri="{FF2B5EF4-FFF2-40B4-BE49-F238E27FC236}">
                  <a16:creationId xmlns:a16="http://schemas.microsoft.com/office/drawing/2014/main" id="{57E2AF4F-8825-4459-AB09-03642BAE47D6}"/>
                </a:ext>
              </a:extLst>
            </p:cNvPr>
            <p:cNvGrpSpPr/>
            <p:nvPr userDrawn="1"/>
          </p:nvGrpSpPr>
          <p:grpSpPr>
            <a:xfrm>
              <a:off x="7542034" y="1187835"/>
              <a:ext cx="1015112" cy="668740"/>
              <a:chOff x="7542034" y="1187835"/>
              <a:chExt cx="1015112" cy="668740"/>
            </a:xfrm>
          </p:grpSpPr>
          <p:sp>
            <p:nvSpPr>
              <p:cNvPr id="29" name="Rechthoek 28">
                <a:extLst>
                  <a:ext uri="{FF2B5EF4-FFF2-40B4-BE49-F238E27FC236}">
                    <a16:creationId xmlns:a16="http://schemas.microsoft.com/office/drawing/2014/main" id="{449A8020-E9E1-4E48-9AF1-FE89BCD163CC}"/>
                  </a:ext>
                </a:extLst>
              </p:cNvPr>
              <p:cNvSpPr/>
              <p:nvPr userDrawn="1"/>
            </p:nvSpPr>
            <p:spPr>
              <a:xfrm>
                <a:off x="7542034" y="1187835"/>
                <a:ext cx="972766" cy="668740"/>
              </a:xfrm>
              <a:prstGeom prst="rect">
                <a:avLst/>
              </a:prstGeom>
              <a:solidFill>
                <a:srgbClr val="EAEAEA"/>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30" name="Rechthoek 29">
                <a:extLst>
                  <a:ext uri="{FF2B5EF4-FFF2-40B4-BE49-F238E27FC236}">
                    <a16:creationId xmlns:a16="http://schemas.microsoft.com/office/drawing/2014/main" id="{839162D5-845C-4A56-BE5F-F65D347D820A}"/>
                  </a:ext>
                </a:extLst>
              </p:cNvPr>
              <p:cNvSpPr/>
              <p:nvPr userDrawn="1"/>
            </p:nvSpPr>
            <p:spPr>
              <a:xfrm>
                <a:off x="8509013" y="1187835"/>
                <a:ext cx="48133" cy="668740"/>
              </a:xfrm>
              <a:prstGeom prst="rect">
                <a:avLst/>
              </a:prstGeom>
              <a:solidFill>
                <a:srgbClr val="A3A3A3"/>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27" name="Boog 26">
              <a:extLst>
                <a:ext uri="{FF2B5EF4-FFF2-40B4-BE49-F238E27FC236}">
                  <a16:creationId xmlns:a16="http://schemas.microsoft.com/office/drawing/2014/main" id="{4C53E8F9-3E97-449B-80FF-3AD563421192}"/>
                </a:ext>
              </a:extLst>
            </p:cNvPr>
            <p:cNvSpPr/>
            <p:nvPr userDrawn="1"/>
          </p:nvSpPr>
          <p:spPr>
            <a:xfrm rot="16200000">
              <a:off x="7636331" y="1330248"/>
              <a:ext cx="767730" cy="836786"/>
            </a:xfrm>
            <a:prstGeom prst="arc">
              <a:avLst>
                <a:gd name="adj1" fmla="val 18016347"/>
                <a:gd name="adj2" fmla="val 3442896"/>
              </a:avLst>
            </a:prstGeom>
            <a:noFill/>
            <a:ln w="28575" cap="rnd" cmpd="sng" algn="ctr">
              <a:solidFill>
                <a:srgbClr val="5C5C5C"/>
              </a:solidFill>
              <a:prstDash val="solid"/>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Open Sans"/>
              </a:endParaRPr>
            </a:p>
          </p:txBody>
        </p:sp>
        <p:sp>
          <p:nvSpPr>
            <p:cNvPr id="28" name="Ovaal 27">
              <a:extLst>
                <a:ext uri="{FF2B5EF4-FFF2-40B4-BE49-F238E27FC236}">
                  <a16:creationId xmlns:a16="http://schemas.microsoft.com/office/drawing/2014/main" id="{DE08A2F5-781D-4479-B3AB-C22B2DF8A5DD}"/>
                </a:ext>
              </a:extLst>
            </p:cNvPr>
            <p:cNvSpPr/>
            <p:nvPr userDrawn="1"/>
          </p:nvSpPr>
          <p:spPr>
            <a:xfrm>
              <a:off x="7932003" y="1473755"/>
              <a:ext cx="176386" cy="176386"/>
            </a:xfrm>
            <a:prstGeom prst="ellipse">
              <a:avLst/>
            </a:prstGeom>
            <a:solidFill>
              <a:srgbClr val="5C5C5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31" name="Instruction">
            <a:extLst>
              <a:ext uri="{FF2B5EF4-FFF2-40B4-BE49-F238E27FC236}">
                <a16:creationId xmlns:a16="http://schemas.microsoft.com/office/drawing/2014/main" id="{DE6CE96A-794E-464F-B216-2FB75A9022F7}"/>
              </a:ext>
            </a:extLst>
          </p:cNvPr>
          <p:cNvGrpSpPr/>
          <p:nvPr userDrawn="1"/>
        </p:nvGrpSpPr>
        <p:grpSpPr>
          <a:xfrm>
            <a:off x="12391602" y="1759964"/>
            <a:ext cx="3183678" cy="4987478"/>
            <a:chOff x="12391601" y="241635"/>
            <a:chExt cx="3183678" cy="4987478"/>
          </a:xfrm>
        </p:grpSpPr>
        <p:grpSp>
          <p:nvGrpSpPr>
            <p:cNvPr id="32" name="Meer informatie">
              <a:extLst>
                <a:ext uri="{FF2B5EF4-FFF2-40B4-BE49-F238E27FC236}">
                  <a16:creationId xmlns:a16="http://schemas.microsoft.com/office/drawing/2014/main" id="{BE5DE7CF-D533-47B2-9160-D6C1567B9718}"/>
                </a:ext>
              </a:extLst>
            </p:cNvPr>
            <p:cNvGrpSpPr/>
            <p:nvPr userDrawn="1"/>
          </p:nvGrpSpPr>
          <p:grpSpPr>
            <a:xfrm>
              <a:off x="12396764" y="4445840"/>
              <a:ext cx="3178515" cy="783273"/>
              <a:chOff x="-3741486" y="3386444"/>
              <a:chExt cx="3178515" cy="783273"/>
            </a:xfrm>
          </p:grpSpPr>
          <p:sp>
            <p:nvSpPr>
              <p:cNvPr id="77" name="Freeform 101">
                <a:extLst>
                  <a:ext uri="{FF2B5EF4-FFF2-40B4-BE49-F238E27FC236}">
                    <a16:creationId xmlns:a16="http://schemas.microsoft.com/office/drawing/2014/main" id="{BB451CD7-B787-4225-833C-08946E1C9ABE}"/>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78" name="Rechthoek 77">
                <a:extLst>
                  <a:ext uri="{FF2B5EF4-FFF2-40B4-BE49-F238E27FC236}">
                    <a16:creationId xmlns:a16="http://schemas.microsoft.com/office/drawing/2014/main" id="{907FD0B6-3AC7-42AD-88F2-19B5AACE3C52}"/>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79" name="Rechte verbindingslijn 78">
                <a:extLst>
                  <a:ext uri="{FF2B5EF4-FFF2-40B4-BE49-F238E27FC236}">
                    <a16:creationId xmlns:a16="http://schemas.microsoft.com/office/drawing/2014/main" id="{90EA0B48-D3E5-44AF-A638-B021DE8EE4E7}"/>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33" name="Ovaal 32">
              <a:extLst>
                <a:ext uri="{FF2B5EF4-FFF2-40B4-BE49-F238E27FC236}">
                  <a16:creationId xmlns:a16="http://schemas.microsoft.com/office/drawing/2014/main" id="{E641615C-1CA1-4DB6-B9E7-ECC05CECEF48}"/>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latin typeface="Open Sans"/>
                  <a:cs typeface="Segoe UI Light" panose="020B0502040204020203" pitchFamily="34" charset="0"/>
                </a:rPr>
                <a:t>2</a:t>
              </a:r>
            </a:p>
          </p:txBody>
        </p:sp>
        <p:cxnSp>
          <p:nvCxnSpPr>
            <p:cNvPr id="34" name="Rechte verbindingslijn 33">
              <a:extLst>
                <a:ext uri="{FF2B5EF4-FFF2-40B4-BE49-F238E27FC236}">
                  <a16:creationId xmlns:a16="http://schemas.microsoft.com/office/drawing/2014/main" id="{AED2441E-352E-4B3D-9B4E-DBCFD5D4CAD6}"/>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35" name="Rechte verbindingslijn 34">
              <a:extLst>
                <a:ext uri="{FF2B5EF4-FFF2-40B4-BE49-F238E27FC236}">
                  <a16:creationId xmlns:a16="http://schemas.microsoft.com/office/drawing/2014/main" id="{8AE15894-1473-4FC6-BFC9-B00795807ED5}"/>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36" name="Rechthoek 35">
              <a:extLst>
                <a:ext uri="{FF2B5EF4-FFF2-40B4-BE49-F238E27FC236}">
                  <a16:creationId xmlns:a16="http://schemas.microsoft.com/office/drawing/2014/main" id="{435CAB68-984E-4866-919F-1E67C895589A}"/>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37" name="Rechte verbindingslijn 36">
              <a:extLst>
                <a:ext uri="{FF2B5EF4-FFF2-40B4-BE49-F238E27FC236}">
                  <a16:creationId xmlns:a16="http://schemas.microsoft.com/office/drawing/2014/main" id="{5C8116B0-52F5-476B-9363-FD8DEB1BB2A5}"/>
                </a:ext>
              </a:extLst>
            </p:cNvPr>
            <p:cNvCxnSpPr>
              <a:cxnSpLocks/>
            </p:cNvCxnSpPr>
            <p:nvPr userDrawn="1"/>
          </p:nvCxnSpPr>
          <p:spPr>
            <a:xfrm>
              <a:off x="12397261" y="4327957"/>
              <a:ext cx="3178017" cy="0"/>
            </a:xfrm>
            <a:prstGeom prst="line">
              <a:avLst/>
            </a:prstGeom>
            <a:noFill/>
            <a:ln w="3175" cap="flat" cmpd="sng" algn="ctr">
              <a:solidFill>
                <a:srgbClr val="303E48"/>
              </a:solidFill>
              <a:prstDash val="solid"/>
            </a:ln>
            <a:effectLst/>
          </p:spPr>
        </p:cxnSp>
        <p:sp>
          <p:nvSpPr>
            <p:cNvPr id="38" name="Ovaal 37">
              <a:extLst>
                <a:ext uri="{FF2B5EF4-FFF2-40B4-BE49-F238E27FC236}">
                  <a16:creationId xmlns:a16="http://schemas.microsoft.com/office/drawing/2014/main" id="{CC5F42D1-F1D5-4275-A02F-3B5660B60A7E}"/>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latin typeface="Open Sans"/>
                  <a:cs typeface="Segoe UI Light" panose="020B0502040204020203" pitchFamily="34" charset="0"/>
                </a:rPr>
                <a:t>3</a:t>
              </a:r>
            </a:p>
          </p:txBody>
        </p:sp>
        <p:sp>
          <p:nvSpPr>
            <p:cNvPr id="39" name="Rechthoek 38">
              <a:extLst>
                <a:ext uri="{FF2B5EF4-FFF2-40B4-BE49-F238E27FC236}">
                  <a16:creationId xmlns:a16="http://schemas.microsoft.com/office/drawing/2014/main" id="{C9AE7AEB-C7C9-4EDF-BC21-58B9AE40EA3F}"/>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grpSp>
          <p:nvGrpSpPr>
            <p:cNvPr id="40" name="Groep 39">
              <a:extLst>
                <a:ext uri="{FF2B5EF4-FFF2-40B4-BE49-F238E27FC236}">
                  <a16:creationId xmlns:a16="http://schemas.microsoft.com/office/drawing/2014/main" id="{C66C3610-FB5B-4C41-BFB3-618E45C80321}"/>
                </a:ext>
              </a:extLst>
            </p:cNvPr>
            <p:cNvGrpSpPr/>
            <p:nvPr userDrawn="1"/>
          </p:nvGrpSpPr>
          <p:grpSpPr>
            <a:xfrm>
              <a:off x="12757282" y="2184550"/>
              <a:ext cx="825500" cy="209550"/>
              <a:chOff x="13504624" y="2482850"/>
              <a:chExt cx="825500" cy="209550"/>
            </a:xfrm>
          </p:grpSpPr>
          <p:sp>
            <p:nvSpPr>
              <p:cNvPr id="74" name="Rechthoek 73">
                <a:extLst>
                  <a:ext uri="{FF2B5EF4-FFF2-40B4-BE49-F238E27FC236}">
                    <a16:creationId xmlns:a16="http://schemas.microsoft.com/office/drawing/2014/main" id="{181AA0DE-A756-4247-B006-052331C32CE4}"/>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75" name="Rechte verbindingslijn 74">
                <a:extLst>
                  <a:ext uri="{FF2B5EF4-FFF2-40B4-BE49-F238E27FC236}">
                    <a16:creationId xmlns:a16="http://schemas.microsoft.com/office/drawing/2014/main" id="{97288575-0F05-412F-A914-D5C10AC51A83}"/>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76" name="Gelijkbenige driehoek 75">
                <a:extLst>
                  <a:ext uri="{FF2B5EF4-FFF2-40B4-BE49-F238E27FC236}">
                    <a16:creationId xmlns:a16="http://schemas.microsoft.com/office/drawing/2014/main" id="{888FD086-05D6-4169-9E3A-4E2A07991A25}"/>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41" name="Groep 40">
              <a:extLst>
                <a:ext uri="{FF2B5EF4-FFF2-40B4-BE49-F238E27FC236}">
                  <a16:creationId xmlns:a16="http://schemas.microsoft.com/office/drawing/2014/main" id="{9FC35951-A021-48B0-9CF5-1CCE2B0914DC}"/>
                </a:ext>
              </a:extLst>
            </p:cNvPr>
            <p:cNvGrpSpPr/>
            <p:nvPr userDrawn="1"/>
          </p:nvGrpSpPr>
          <p:grpSpPr>
            <a:xfrm>
              <a:off x="12757282" y="1141626"/>
              <a:ext cx="294789" cy="318834"/>
              <a:chOff x="14466489" y="1001522"/>
              <a:chExt cx="290627" cy="314333"/>
            </a:xfrm>
          </p:grpSpPr>
          <p:sp>
            <p:nvSpPr>
              <p:cNvPr id="68" name="Rechthoek 67">
                <a:extLst>
                  <a:ext uri="{FF2B5EF4-FFF2-40B4-BE49-F238E27FC236}">
                    <a16:creationId xmlns:a16="http://schemas.microsoft.com/office/drawing/2014/main" id="{8998DCB9-795A-46DA-811D-0C1934A476DD}"/>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69" name="Ovaal 68">
                <a:extLst>
                  <a:ext uri="{FF2B5EF4-FFF2-40B4-BE49-F238E27FC236}">
                    <a16:creationId xmlns:a16="http://schemas.microsoft.com/office/drawing/2014/main" id="{3B90ADE1-EA74-473A-AA64-A979EA2C3CF9}"/>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70" name="Vrije vorm: vorm 69">
                <a:extLst>
                  <a:ext uri="{FF2B5EF4-FFF2-40B4-BE49-F238E27FC236}">
                    <a16:creationId xmlns:a16="http://schemas.microsoft.com/office/drawing/2014/main" id="{F889692A-0A2E-4266-9BC6-95E4216979A4}"/>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71" name="Rechthoek: afgeronde hoeken 70">
                <a:extLst>
                  <a:ext uri="{FF2B5EF4-FFF2-40B4-BE49-F238E27FC236}">
                    <a16:creationId xmlns:a16="http://schemas.microsoft.com/office/drawing/2014/main" id="{A80ECF8D-602B-424A-8AF7-3892EA70E198}"/>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72" name="Rechte verbindingslijn 71">
                <a:extLst>
                  <a:ext uri="{FF2B5EF4-FFF2-40B4-BE49-F238E27FC236}">
                    <a16:creationId xmlns:a16="http://schemas.microsoft.com/office/drawing/2014/main" id="{D043A00F-BDEC-4A29-A309-9029FE0C2D7A}"/>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73" name="Rechte verbindingslijn 72">
                <a:extLst>
                  <a:ext uri="{FF2B5EF4-FFF2-40B4-BE49-F238E27FC236}">
                    <a16:creationId xmlns:a16="http://schemas.microsoft.com/office/drawing/2014/main" id="{33BD0469-136C-4D7A-8D2B-B93DEBF58673}"/>
                  </a:ext>
                </a:extLst>
              </p:cNvPr>
              <p:cNvCxnSpPr>
                <a:cxnSpLocks/>
                <a:stCxn id="71"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42" name="Ovaal 41">
              <a:extLst>
                <a:ext uri="{FF2B5EF4-FFF2-40B4-BE49-F238E27FC236}">
                  <a16:creationId xmlns:a16="http://schemas.microsoft.com/office/drawing/2014/main" id="{5F8ACFD6-4609-4E85-AA86-3912A0B2A95B}"/>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latin typeface="Open Sans"/>
                  <a:cs typeface="Segoe UI Light" panose="020B0502040204020203" pitchFamily="34" charset="0"/>
                </a:rPr>
                <a:t>4</a:t>
              </a:r>
            </a:p>
          </p:txBody>
        </p:sp>
        <p:sp>
          <p:nvSpPr>
            <p:cNvPr id="43" name="Rechthoek 42">
              <a:extLst>
                <a:ext uri="{FF2B5EF4-FFF2-40B4-BE49-F238E27FC236}">
                  <a16:creationId xmlns:a16="http://schemas.microsoft.com/office/drawing/2014/main" id="{B0C0B32F-3EEA-41BE-BFF3-A7851A0AC3DA}"/>
                </a:ext>
              </a:extLst>
            </p:cNvPr>
            <p:cNvSpPr/>
            <p:nvPr userDrawn="1"/>
          </p:nvSpPr>
          <p:spPr>
            <a:xfrm>
              <a:off x="12757283" y="2684015"/>
              <a:ext cx="2817996" cy="433206"/>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Click with the right mouse button on the miniature slide on the left side of the screen and choose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´Reset slide´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cxnSp>
          <p:nvCxnSpPr>
            <p:cNvPr id="44" name="Rechte verbindingslijn 43">
              <a:extLst>
                <a:ext uri="{FF2B5EF4-FFF2-40B4-BE49-F238E27FC236}">
                  <a16:creationId xmlns:a16="http://schemas.microsoft.com/office/drawing/2014/main" id="{1281DB32-2A6F-4B7C-9C63-1DAB1940499E}"/>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sp>
          <p:nvSpPr>
            <p:cNvPr id="45" name="Rechthoek 44">
              <a:extLst>
                <a:ext uri="{FF2B5EF4-FFF2-40B4-BE49-F238E27FC236}">
                  <a16:creationId xmlns:a16="http://schemas.microsoft.com/office/drawing/2014/main" id="{08AB826B-E01F-4A3E-A0D9-4CC1F459F421}"/>
                </a:ext>
              </a:extLst>
            </p:cNvPr>
            <p:cNvSpPr/>
            <p:nvPr userDrawn="1"/>
          </p:nvSpPr>
          <p:spPr>
            <a:xfrm>
              <a:off x="12654153" y="3238910"/>
              <a:ext cx="1624926" cy="805220"/>
            </a:xfrm>
            <a:prstGeom prst="rect">
              <a:avLst/>
            </a:prstGeom>
            <a:blipFill>
              <a:blip r:embed="rId2" cstate="print">
                <a:extLst>
                  <a:ext uri="{28A0092B-C50C-407E-A947-70E740481C1C}">
                    <a14:useLocalDpi xmlns:a14="http://schemas.microsoft.com/office/drawing/2010/main" val="0"/>
                  </a:ext>
                </a:extLst>
              </a:blip>
              <a:stretch>
                <a:fillRect/>
              </a:stretch>
            </a:blipFill>
            <a:ln w="25400" cap="flat" cmpd="sng" algn="ctr">
              <a:noFill/>
              <a:prstDash val="solid"/>
            </a:ln>
            <a:effectLst/>
          </p:spPr>
          <p:txBody>
            <a:bodyPr rot="0" spcFirstLastPara="0" vert="horz" wrap="square" lIns="72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0" i="1" u="none" strike="noStrike" kern="0" cap="none" spc="0" normalizeH="0" baseline="0" noProof="0" dirty="0">
                <a:ln>
                  <a:noFill/>
                </a:ln>
                <a:solidFill>
                  <a:prstClr val="black"/>
                </a:solidFill>
                <a:effectLst/>
                <a:uLnTx/>
                <a:uFillTx/>
                <a:latin typeface="Open Sans"/>
                <a:ea typeface="+mn-ea"/>
                <a:cs typeface="+mn-cs"/>
              </a:endParaRPr>
            </a:p>
          </p:txBody>
        </p:sp>
        <p:grpSp>
          <p:nvGrpSpPr>
            <p:cNvPr id="46" name="Groep 45">
              <a:extLst>
                <a:ext uri="{FF2B5EF4-FFF2-40B4-BE49-F238E27FC236}">
                  <a16:creationId xmlns:a16="http://schemas.microsoft.com/office/drawing/2014/main" id="{A6C2FA97-7188-41DD-9698-623F82AB3E98}"/>
                </a:ext>
              </a:extLst>
            </p:cNvPr>
            <p:cNvGrpSpPr/>
            <p:nvPr userDrawn="1"/>
          </p:nvGrpSpPr>
          <p:grpSpPr>
            <a:xfrm>
              <a:off x="13614067" y="3535184"/>
              <a:ext cx="1195723" cy="678267"/>
              <a:chOff x="12757284" y="3224292"/>
              <a:chExt cx="1195723" cy="678267"/>
            </a:xfrm>
          </p:grpSpPr>
          <p:sp>
            <p:nvSpPr>
              <p:cNvPr id="47" name="Rechthoek 46">
                <a:extLst>
                  <a:ext uri="{FF2B5EF4-FFF2-40B4-BE49-F238E27FC236}">
                    <a16:creationId xmlns:a16="http://schemas.microsoft.com/office/drawing/2014/main" id="{7640C0B6-5B18-4977-AAEA-1EC1B13D5500}"/>
                  </a:ext>
                </a:extLst>
              </p:cNvPr>
              <p:cNvSpPr/>
              <p:nvPr userDrawn="1"/>
            </p:nvSpPr>
            <p:spPr>
              <a:xfrm>
                <a:off x="12757284" y="3224292"/>
                <a:ext cx="1176476"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8" name="Rechthoek 47">
                <a:extLst>
                  <a:ext uri="{FF2B5EF4-FFF2-40B4-BE49-F238E27FC236}">
                    <a16:creationId xmlns:a16="http://schemas.microsoft.com/office/drawing/2014/main" id="{8782B1BF-F7BB-40A8-B554-32F1F8F14A04}"/>
                  </a:ext>
                </a:extLst>
              </p:cNvPr>
              <p:cNvSpPr/>
              <p:nvPr userDrawn="1"/>
            </p:nvSpPr>
            <p:spPr>
              <a:xfrm>
                <a:off x="12779248" y="3535681"/>
                <a:ext cx="1145758" cy="261256"/>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49" name="Groep 48">
                <a:extLst>
                  <a:ext uri="{FF2B5EF4-FFF2-40B4-BE49-F238E27FC236}">
                    <a16:creationId xmlns:a16="http://schemas.microsoft.com/office/drawing/2014/main" id="{15D9914F-D359-42FF-9773-9FEC283F8941}"/>
                  </a:ext>
                </a:extLst>
              </p:cNvPr>
              <p:cNvGrpSpPr/>
              <p:nvPr userDrawn="1"/>
            </p:nvGrpSpPr>
            <p:grpSpPr>
              <a:xfrm>
                <a:off x="12839234" y="3289794"/>
                <a:ext cx="155951" cy="131922"/>
                <a:chOff x="12968836" y="3354170"/>
                <a:chExt cx="404806" cy="342433"/>
              </a:xfrm>
            </p:grpSpPr>
            <p:sp>
              <p:nvSpPr>
                <p:cNvPr id="62" name="Rechthoek: afgeronde hoeken 61">
                  <a:extLst>
                    <a:ext uri="{FF2B5EF4-FFF2-40B4-BE49-F238E27FC236}">
                      <a16:creationId xmlns:a16="http://schemas.microsoft.com/office/drawing/2014/main" id="{66641971-5674-40EF-A082-950B7F86A85B}"/>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63" name="Rechthoek 62">
                  <a:extLst>
                    <a:ext uri="{FF2B5EF4-FFF2-40B4-BE49-F238E27FC236}">
                      <a16:creationId xmlns:a16="http://schemas.microsoft.com/office/drawing/2014/main" id="{E7C404B9-048B-40F1-B80B-594EE62CC9AD}"/>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64" name="Rechthoek 63">
                  <a:extLst>
                    <a:ext uri="{FF2B5EF4-FFF2-40B4-BE49-F238E27FC236}">
                      <a16:creationId xmlns:a16="http://schemas.microsoft.com/office/drawing/2014/main" id="{C7BEAEA9-331C-4F1A-AD3D-FF12EC70B8FE}"/>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65" name="Rechthoek 64">
                  <a:extLst>
                    <a:ext uri="{FF2B5EF4-FFF2-40B4-BE49-F238E27FC236}">
                      <a16:creationId xmlns:a16="http://schemas.microsoft.com/office/drawing/2014/main" id="{20E761C2-2795-4265-A33B-70D14C991E99}"/>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66" name="Rechthoek 65">
                  <a:extLst>
                    <a:ext uri="{FF2B5EF4-FFF2-40B4-BE49-F238E27FC236}">
                      <a16:creationId xmlns:a16="http://schemas.microsoft.com/office/drawing/2014/main" id="{1F8FC142-DC33-4C20-96F9-595E01403A6E}"/>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67" name="Rechthoek 66">
                  <a:extLst>
                    <a:ext uri="{FF2B5EF4-FFF2-40B4-BE49-F238E27FC236}">
                      <a16:creationId xmlns:a16="http://schemas.microsoft.com/office/drawing/2014/main" id="{263FB59A-88BE-48FB-A7FA-93E23B5037EA}"/>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50" name="Groep 49">
                <a:extLst>
                  <a:ext uri="{FF2B5EF4-FFF2-40B4-BE49-F238E27FC236}">
                    <a16:creationId xmlns:a16="http://schemas.microsoft.com/office/drawing/2014/main" id="{4159FC0D-FDD1-47C0-9A3E-0ED9722EEE8D}"/>
                  </a:ext>
                </a:extLst>
              </p:cNvPr>
              <p:cNvGrpSpPr/>
              <p:nvPr userDrawn="1"/>
            </p:nvGrpSpPr>
            <p:grpSpPr>
              <a:xfrm>
                <a:off x="12819679" y="3589117"/>
                <a:ext cx="166739" cy="218963"/>
                <a:chOff x="12940828" y="3950597"/>
                <a:chExt cx="432813" cy="568367"/>
              </a:xfrm>
            </p:grpSpPr>
            <p:grpSp>
              <p:nvGrpSpPr>
                <p:cNvPr id="54" name="Groep 53">
                  <a:extLst>
                    <a:ext uri="{FF2B5EF4-FFF2-40B4-BE49-F238E27FC236}">
                      <a16:creationId xmlns:a16="http://schemas.microsoft.com/office/drawing/2014/main" id="{51DAD34B-7E0C-48A5-9436-6BCBDE77F3D0}"/>
                    </a:ext>
                  </a:extLst>
                </p:cNvPr>
                <p:cNvGrpSpPr/>
                <p:nvPr userDrawn="1"/>
              </p:nvGrpSpPr>
              <p:grpSpPr>
                <a:xfrm>
                  <a:off x="13000382" y="4006891"/>
                  <a:ext cx="373259" cy="315747"/>
                  <a:chOff x="12968836" y="3354170"/>
                  <a:chExt cx="404806" cy="342433"/>
                </a:xfrm>
              </p:grpSpPr>
              <p:sp>
                <p:nvSpPr>
                  <p:cNvPr id="56" name="Rechthoek: afgeronde hoeken 55">
                    <a:extLst>
                      <a:ext uri="{FF2B5EF4-FFF2-40B4-BE49-F238E27FC236}">
                        <a16:creationId xmlns:a16="http://schemas.microsoft.com/office/drawing/2014/main" id="{F0605993-6078-4A4B-A0B9-77D61BF259CF}"/>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57" name="Rechthoek 56">
                    <a:extLst>
                      <a:ext uri="{FF2B5EF4-FFF2-40B4-BE49-F238E27FC236}">
                        <a16:creationId xmlns:a16="http://schemas.microsoft.com/office/drawing/2014/main" id="{9F6DA664-8564-486C-8F2A-89ECEA32A724}"/>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58" name="Rechthoek 57">
                    <a:extLst>
                      <a:ext uri="{FF2B5EF4-FFF2-40B4-BE49-F238E27FC236}">
                        <a16:creationId xmlns:a16="http://schemas.microsoft.com/office/drawing/2014/main" id="{FEE234B5-EF5E-4852-9058-77CDC403E6AA}"/>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59" name="Rechthoek 58">
                    <a:extLst>
                      <a:ext uri="{FF2B5EF4-FFF2-40B4-BE49-F238E27FC236}">
                        <a16:creationId xmlns:a16="http://schemas.microsoft.com/office/drawing/2014/main" id="{920BE9BA-70EA-45C9-BD98-0257BF8BD481}"/>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60" name="Rechthoek 59">
                    <a:extLst>
                      <a:ext uri="{FF2B5EF4-FFF2-40B4-BE49-F238E27FC236}">
                        <a16:creationId xmlns:a16="http://schemas.microsoft.com/office/drawing/2014/main" id="{1D3AEECF-1A88-46C8-ACA3-A11562DDA994}"/>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61" name="Rechthoek 60">
                    <a:extLst>
                      <a:ext uri="{FF2B5EF4-FFF2-40B4-BE49-F238E27FC236}">
                        <a16:creationId xmlns:a16="http://schemas.microsoft.com/office/drawing/2014/main" id="{BEE5B284-F314-4CF6-978D-506B8EEA6B5A}"/>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55" name="Boog 54">
                  <a:extLst>
                    <a:ext uri="{FF2B5EF4-FFF2-40B4-BE49-F238E27FC236}">
                      <a16:creationId xmlns:a16="http://schemas.microsoft.com/office/drawing/2014/main" id="{A17FC753-3C1B-4542-8688-3FBE400E318B}"/>
                    </a:ext>
                  </a:extLst>
                </p:cNvPr>
                <p:cNvSpPr/>
                <p:nvPr userDrawn="1"/>
              </p:nvSpPr>
              <p:spPr>
                <a:xfrm rot="17637075">
                  <a:off x="12776155" y="4115270"/>
                  <a:ext cx="568367" cy="239021"/>
                </a:xfrm>
                <a:prstGeom prst="arc">
                  <a:avLst>
                    <a:gd name="adj1" fmla="val 15959368"/>
                    <a:gd name="adj2" fmla="val 1354623"/>
                  </a:avLst>
                </a:prstGeom>
                <a:noFill/>
                <a:ln w="19050" cap="flat" cmpd="sng" algn="ctr">
                  <a:solidFill>
                    <a:srgbClr val="4D82B8"/>
                  </a:solidFill>
                  <a:prstDash val="solid"/>
                  <a:headEnd type="arrow" w="med" len="sm"/>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Open Sans"/>
                  </a:endParaRPr>
                </a:p>
              </p:txBody>
            </p:sp>
          </p:grpSp>
          <p:sp>
            <p:nvSpPr>
              <p:cNvPr id="51" name="Tekstvak 50">
                <a:extLst>
                  <a:ext uri="{FF2B5EF4-FFF2-40B4-BE49-F238E27FC236}">
                    <a16:creationId xmlns:a16="http://schemas.microsoft.com/office/drawing/2014/main" id="{CBDEFB71-FCAD-4435-B623-4BC373DECCE5}"/>
                  </a:ext>
                </a:extLst>
              </p:cNvPr>
              <p:cNvSpPr txBox="1"/>
              <p:nvPr userDrawn="1"/>
            </p:nvSpPr>
            <p:spPr>
              <a:xfrm>
                <a:off x="12997648" y="3263402"/>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Lay-out</a:t>
                </a:r>
              </a:p>
            </p:txBody>
          </p:sp>
          <p:sp>
            <p:nvSpPr>
              <p:cNvPr id="52" name="Tekstvak 51">
                <a:extLst>
                  <a:ext uri="{FF2B5EF4-FFF2-40B4-BE49-F238E27FC236}">
                    <a16:creationId xmlns:a16="http://schemas.microsoft.com/office/drawing/2014/main" id="{13C1BF53-B035-4345-AE06-983CD8CD364D}"/>
                  </a:ext>
                </a:extLst>
              </p:cNvPr>
              <p:cNvSpPr txBox="1"/>
              <p:nvPr userDrawn="1"/>
            </p:nvSpPr>
            <p:spPr>
              <a:xfrm>
                <a:off x="12984219" y="3584528"/>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Reset slide</a:t>
                </a:r>
              </a:p>
            </p:txBody>
          </p:sp>
          <p:pic>
            <p:nvPicPr>
              <p:cNvPr id="53" name="Picture 3">
                <a:extLst>
                  <a:ext uri="{FF2B5EF4-FFF2-40B4-BE49-F238E27FC236}">
                    <a16:creationId xmlns:a16="http://schemas.microsoft.com/office/drawing/2014/main" id="{943FAA02-7D18-41EC-BF06-309C23BE9892}"/>
                  </a:ext>
                </a:extLst>
              </p:cNvPr>
              <p:cNvPicPr>
                <a:picLocks noChangeAspect="1" noChangeArrowheads="1"/>
              </p:cNvPicPr>
              <p:nvPr userDrawn="1"/>
            </p:nvPicPr>
            <p:blipFill>
              <a:blip r:embed="rId3" cstate="email">
                <a:extLst>
                  <a:ext uri="{28A0092B-C50C-407E-A947-70E740481C1C}">
                    <a14:useLocalDpi xmlns:a14="http://schemas.microsoft.com/office/drawing/2010/main" val="0"/>
                  </a:ext>
                </a:extLst>
              </a:blip>
              <a:srcRect/>
              <a:stretch>
                <a:fillRect/>
              </a:stretch>
            </p:blipFill>
            <p:spPr bwMode="auto">
              <a:xfrm>
                <a:off x="13809921" y="3671228"/>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84" name="Groep 83" hidden="1">
            <a:extLst>
              <a:ext uri="{FF2B5EF4-FFF2-40B4-BE49-F238E27FC236}">
                <a16:creationId xmlns:a16="http://schemas.microsoft.com/office/drawing/2014/main" id="{B14CCB94-E7F7-430F-AAA4-D1F8A071955F}"/>
              </a:ext>
            </a:extLst>
          </p:cNvPr>
          <p:cNvGrpSpPr/>
          <p:nvPr userDrawn="1"/>
        </p:nvGrpSpPr>
        <p:grpSpPr>
          <a:xfrm>
            <a:off x="10095586" y="6451043"/>
            <a:ext cx="1545670" cy="361855"/>
            <a:chOff x="10324870" y="6747442"/>
            <a:chExt cx="1382226" cy="323592"/>
          </a:xfrm>
        </p:grpSpPr>
        <p:pic>
          <p:nvPicPr>
            <p:cNvPr id="85" name="Picture 2" descr="Afbeeldingsresultaat voor gold microsoft partner logo">
              <a:extLst>
                <a:ext uri="{FF2B5EF4-FFF2-40B4-BE49-F238E27FC236}">
                  <a16:creationId xmlns:a16="http://schemas.microsoft.com/office/drawing/2014/main" id="{644F3A3F-363B-4B35-AD99-6D7AE5EE9E60}"/>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0324870" y="6747442"/>
              <a:ext cx="821987" cy="323592"/>
            </a:xfrm>
            <a:prstGeom prst="rect">
              <a:avLst/>
            </a:prstGeom>
            <a:noFill/>
            <a:extLst>
              <a:ext uri="{909E8E84-426E-40DD-AFC4-6F175D3DCCD1}">
                <a14:hiddenFill xmlns:a14="http://schemas.microsoft.com/office/drawing/2010/main">
                  <a:solidFill>
                    <a:srgbClr val="FFFFFF"/>
                  </a:solidFill>
                </a14:hiddenFill>
              </a:ext>
            </a:extLst>
          </p:spPr>
        </p:pic>
        <p:cxnSp>
          <p:nvCxnSpPr>
            <p:cNvPr id="87" name="Rechte verbindingslijn 86">
              <a:extLst>
                <a:ext uri="{FF2B5EF4-FFF2-40B4-BE49-F238E27FC236}">
                  <a16:creationId xmlns:a16="http://schemas.microsoft.com/office/drawing/2014/main" id="{DDC1ED1C-CF75-4601-8DD5-8902FBA2E653}"/>
                </a:ext>
              </a:extLst>
            </p:cNvPr>
            <p:cNvCxnSpPr>
              <a:cxnSpLocks/>
            </p:cNvCxnSpPr>
            <p:nvPr userDrawn="1"/>
          </p:nvCxnSpPr>
          <p:spPr>
            <a:xfrm>
              <a:off x="11239336" y="6773923"/>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89" name="Afbeelding 88">
              <a:extLst>
                <a:ext uri="{FF2B5EF4-FFF2-40B4-BE49-F238E27FC236}">
                  <a16:creationId xmlns:a16="http://schemas.microsoft.com/office/drawing/2014/main" id="{07B998C9-CEAD-41B7-959F-C7DA020B9F24}"/>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1331815" y="6750318"/>
              <a:ext cx="375281" cy="282779"/>
            </a:xfrm>
            <a:prstGeom prst="rect">
              <a:avLst/>
            </a:prstGeom>
          </p:spPr>
        </p:pic>
      </p:grpSp>
      <p:sp>
        <p:nvSpPr>
          <p:cNvPr id="80" name="Tijdelijke aanduiding voor tekst 7">
            <a:extLst>
              <a:ext uri="{FF2B5EF4-FFF2-40B4-BE49-F238E27FC236}">
                <a16:creationId xmlns:a16="http://schemas.microsoft.com/office/drawing/2014/main" id="{1C7CC76F-7AF8-4155-A6D5-A9D048DA16B2}"/>
              </a:ext>
            </a:extLst>
          </p:cNvPr>
          <p:cNvSpPr>
            <a:spLocks noGrp="1"/>
          </p:cNvSpPr>
          <p:nvPr>
            <p:ph type="body" sz="quarter" idx="53" hasCustomPrompt="1"/>
          </p:nvPr>
        </p:nvSpPr>
        <p:spPr>
          <a:xfrm>
            <a:off x="10106543" y="6451043"/>
            <a:ext cx="1414800" cy="316800"/>
          </a:xfrm>
          <a:blipFill>
            <a:blip r:embed="rId6"/>
            <a:srcRect/>
            <a:stretch>
              <a:fillRect t="1483" b="1483"/>
            </a:stretch>
          </a:blipFill>
        </p:spPr>
        <p:txBody>
          <a:bodyPr/>
          <a:lstStyle>
            <a:lvl1pPr marL="0" indent="0">
              <a:buNone/>
              <a:defRPr/>
            </a:lvl1pPr>
          </a:lstStyle>
          <a:p>
            <a:pPr lvl="0"/>
            <a:r>
              <a:rPr lang="en-US" noProof="0" dirty="0"/>
              <a:t>   </a:t>
            </a:r>
          </a:p>
        </p:txBody>
      </p:sp>
    </p:spTree>
    <p:extLst>
      <p:ext uri="{BB962C8B-B14F-4D97-AF65-F5344CB8AC3E}">
        <p14:creationId xmlns:p14="http://schemas.microsoft.com/office/powerpoint/2010/main" val="298321082"/>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8" accel="50000" decel="50000" fill="hold" grpId="0" nodeType="withEffect">
                                  <p:stCondLst>
                                    <p:cond delay="500"/>
                                  </p:stCondLst>
                                  <p:childTnLst>
                                    <p:set>
                                      <p:cBhvr>
                                        <p:cTn id="10" dur="1" fill="hold">
                                          <p:stCondLst>
                                            <p:cond delay="0"/>
                                          </p:stCondLst>
                                        </p:cTn>
                                        <p:tgtEl>
                                          <p:spTgt spid="188"/>
                                        </p:tgtEl>
                                        <p:attrNameLst>
                                          <p:attrName>style.visibility</p:attrName>
                                        </p:attrNameLst>
                                      </p:cBhvr>
                                      <p:to>
                                        <p:strVal val="visible"/>
                                      </p:to>
                                    </p:set>
                                    <p:anim calcmode="lin" valueType="num">
                                      <p:cBhvr additive="base">
                                        <p:cTn id="11" dur="1500" fill="hold"/>
                                        <p:tgtEl>
                                          <p:spTgt spid="188"/>
                                        </p:tgtEl>
                                        <p:attrNameLst>
                                          <p:attrName>ppt_x</p:attrName>
                                        </p:attrNameLst>
                                      </p:cBhvr>
                                      <p:tavLst>
                                        <p:tav tm="0">
                                          <p:val>
                                            <p:strVal val="0-#ppt_w/2"/>
                                          </p:val>
                                        </p:tav>
                                        <p:tav tm="100000">
                                          <p:val>
                                            <p:strVal val="#ppt_x"/>
                                          </p:val>
                                        </p:tav>
                                      </p:tavLst>
                                    </p:anim>
                                    <p:anim calcmode="lin" valueType="num">
                                      <p:cBhvr additive="base">
                                        <p:cTn id="12" dur="1500" fill="hold"/>
                                        <p:tgtEl>
                                          <p:spTgt spid="188"/>
                                        </p:tgtEl>
                                        <p:attrNameLst>
                                          <p:attrName>ppt_y</p:attrName>
                                        </p:attrNameLst>
                                      </p:cBhvr>
                                      <p:tavLst>
                                        <p:tav tm="0">
                                          <p:val>
                                            <p:strVal val="#ppt_y"/>
                                          </p:val>
                                        </p:tav>
                                        <p:tav tm="100000">
                                          <p:val>
                                            <p:strVal val="#ppt_y"/>
                                          </p:val>
                                        </p:tav>
                                      </p:tavLst>
                                    </p:anim>
                                  </p:childTnLst>
                                </p:cTn>
                              </p:par>
                              <p:par>
                                <p:cTn id="13" presetID="2" presetClass="entr" presetSubtype="8" accel="50000" decel="5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500" fill="hold"/>
                                        <p:tgtEl>
                                          <p:spTgt spid="19"/>
                                        </p:tgtEl>
                                        <p:attrNameLst>
                                          <p:attrName>ppt_x</p:attrName>
                                        </p:attrNameLst>
                                      </p:cBhvr>
                                      <p:tavLst>
                                        <p:tav tm="0">
                                          <p:val>
                                            <p:strVal val="0-#ppt_w/2"/>
                                          </p:val>
                                        </p:tav>
                                        <p:tav tm="100000">
                                          <p:val>
                                            <p:strVal val="#ppt_x"/>
                                          </p:val>
                                        </p:tav>
                                      </p:tavLst>
                                    </p:anim>
                                    <p:anim calcmode="lin" valueType="num">
                                      <p:cBhvr additive="base">
                                        <p:cTn id="16" dur="150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000" fill="hold"/>
                                        <p:tgtEl>
                                          <p:spTgt spid="6"/>
                                        </p:tgtEl>
                                        <p:attrNameLst>
                                          <p:attrName>ppt_x</p:attrName>
                                        </p:attrNameLst>
                                      </p:cBhvr>
                                      <p:tavLst>
                                        <p:tav tm="0">
                                          <p:val>
                                            <p:strVal val="#ppt_x"/>
                                          </p:val>
                                        </p:tav>
                                        <p:tav tm="100000">
                                          <p:val>
                                            <p:strVal val="#ppt_x"/>
                                          </p:val>
                                        </p:tav>
                                      </p:tavLst>
                                    </p:anim>
                                    <p:anim calcmode="lin" valueType="num">
                                      <p:cBhvr additive="base">
                                        <p:cTn id="20" dur="1000" fill="hold"/>
                                        <p:tgtEl>
                                          <p:spTgt spid="6"/>
                                        </p:tgtEl>
                                        <p:attrNameLst>
                                          <p:attrName>ppt_y</p:attrName>
                                        </p:attrNameLst>
                                      </p:cBhvr>
                                      <p:tavLst>
                                        <p:tav tm="0">
                                          <p:val>
                                            <p:strVal val="1+#ppt_h/2"/>
                                          </p:val>
                                        </p:tav>
                                        <p:tav tm="100000">
                                          <p:val>
                                            <p:strVal val="#ppt_y"/>
                                          </p:val>
                                        </p:tav>
                                      </p:tavLst>
                                    </p:anim>
                                  </p:childTnLst>
                                </p:cTn>
                              </p:par>
                              <p:par>
                                <p:cTn id="21" presetID="10" presetClass="entr" presetSubtype="0" fill="hold" grpId="0" nodeType="withEffect">
                                  <p:stCondLst>
                                    <p:cond delay="25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1000"/>
                                        <p:tgtEl>
                                          <p:spTgt spid="8"/>
                                        </p:tgtEl>
                                      </p:cBhvr>
                                    </p:animEffect>
                                  </p:childTnLst>
                                </p:cTn>
                              </p:par>
                              <p:par>
                                <p:cTn id="24" presetID="2" presetClass="entr" presetSubtype="4" decel="100000" fill="hold" grpId="0" nodeType="withEffect">
                                  <p:stCondLst>
                                    <p:cond delay="750"/>
                                  </p:stCondLst>
                                  <p:childTnLst>
                                    <p:set>
                                      <p:cBhvr>
                                        <p:cTn id="25" dur="1" fill="hold">
                                          <p:stCondLst>
                                            <p:cond delay="0"/>
                                          </p:stCondLst>
                                        </p:cTn>
                                        <p:tgtEl>
                                          <p:spTgt spid="86"/>
                                        </p:tgtEl>
                                        <p:attrNameLst>
                                          <p:attrName>style.visibility</p:attrName>
                                        </p:attrNameLst>
                                      </p:cBhvr>
                                      <p:to>
                                        <p:strVal val="visible"/>
                                      </p:to>
                                    </p:set>
                                    <p:anim calcmode="lin" valueType="num">
                                      <p:cBhvr additive="base">
                                        <p:cTn id="26" dur="1000" fill="hold"/>
                                        <p:tgtEl>
                                          <p:spTgt spid="86"/>
                                        </p:tgtEl>
                                        <p:attrNameLst>
                                          <p:attrName>ppt_x</p:attrName>
                                        </p:attrNameLst>
                                      </p:cBhvr>
                                      <p:tavLst>
                                        <p:tav tm="0">
                                          <p:val>
                                            <p:strVal val="#ppt_x"/>
                                          </p:val>
                                        </p:tav>
                                        <p:tav tm="100000">
                                          <p:val>
                                            <p:strVal val="#ppt_x"/>
                                          </p:val>
                                        </p:tav>
                                      </p:tavLst>
                                    </p:anim>
                                    <p:anim calcmode="lin" valueType="num">
                                      <p:cBhvr additive="base">
                                        <p:cTn id="27" dur="1000" fill="hold"/>
                                        <p:tgtEl>
                                          <p:spTgt spid="86"/>
                                        </p:tgtEl>
                                        <p:attrNameLst>
                                          <p:attrName>ppt_y</p:attrName>
                                        </p:attrNameLst>
                                      </p:cBhvr>
                                      <p:tavLst>
                                        <p:tav tm="0">
                                          <p:val>
                                            <p:strVal val="1+#ppt_h/2"/>
                                          </p:val>
                                        </p:tav>
                                        <p:tav tm="100000">
                                          <p:val>
                                            <p:strVal val="#ppt_y"/>
                                          </p:val>
                                        </p:tav>
                                      </p:tavLst>
                                    </p:anim>
                                  </p:childTnLst>
                                </p:cTn>
                              </p:par>
                              <p:par>
                                <p:cTn id="28" presetID="2" presetClass="entr" presetSubtype="4" decel="100000" fill="hold" grpId="0" nodeType="withEffect">
                                  <p:stCondLst>
                                    <p:cond delay="750"/>
                                  </p:stCondLst>
                                  <p:childTnLst>
                                    <p:set>
                                      <p:cBhvr>
                                        <p:cTn id="29" dur="1" fill="hold">
                                          <p:stCondLst>
                                            <p:cond delay="0"/>
                                          </p:stCondLst>
                                        </p:cTn>
                                        <p:tgtEl>
                                          <p:spTgt spid="80"/>
                                        </p:tgtEl>
                                        <p:attrNameLst>
                                          <p:attrName>style.visibility</p:attrName>
                                        </p:attrNameLst>
                                      </p:cBhvr>
                                      <p:to>
                                        <p:strVal val="visible"/>
                                      </p:to>
                                    </p:set>
                                    <p:anim calcmode="lin" valueType="num">
                                      <p:cBhvr additive="base">
                                        <p:cTn id="30" dur="1000" fill="hold"/>
                                        <p:tgtEl>
                                          <p:spTgt spid="80"/>
                                        </p:tgtEl>
                                        <p:attrNameLst>
                                          <p:attrName>ppt_x</p:attrName>
                                        </p:attrNameLst>
                                      </p:cBhvr>
                                      <p:tavLst>
                                        <p:tav tm="0">
                                          <p:val>
                                            <p:strVal val="#ppt_x"/>
                                          </p:val>
                                        </p:tav>
                                        <p:tav tm="100000">
                                          <p:val>
                                            <p:strVal val="#ppt_x"/>
                                          </p:val>
                                        </p:tav>
                                      </p:tavLst>
                                    </p:anim>
                                    <p:anim calcmode="lin" valueType="num">
                                      <p:cBhvr additive="base">
                                        <p:cTn id="31" dur="1000" fill="hold"/>
                                        <p:tgtEl>
                                          <p:spTgt spid="8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8" grpId="0" animBg="1">
        <p:tmplLst>
          <p:tmpl>
            <p:tnLst>
              <p:par>
                <p:cTn presetID="10" presetClass="entr" presetSubtype="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Effect transition="in" filter="fade">
                      <p:cBhvr>
                        <p:cTn dur="1000"/>
                        <p:tgtEl>
                          <p:spTgt spid="8"/>
                        </p:tgtEl>
                      </p:cBhvr>
                    </p:animEffect>
                  </p:childTnLst>
                </p:cTn>
              </p:par>
            </p:tnLst>
          </p:tmpl>
        </p:tmplLst>
      </p:bldP>
      <p:bldP spid="188" grpId="0">
        <p:tmplLst>
          <p:tmpl>
            <p:tnLst>
              <p:par>
                <p:cTn presetID="2" presetClass="entr" presetSubtype="8" accel="50000" decel="50000" fill="hold" nodeType="withEffect">
                  <p:stCondLst>
                    <p:cond delay="500"/>
                  </p:stCondLst>
                  <p:childTnLst>
                    <p:set>
                      <p:cBhvr>
                        <p:cTn dur="1" fill="hold">
                          <p:stCondLst>
                            <p:cond delay="0"/>
                          </p:stCondLst>
                        </p:cTn>
                        <p:tgtEl>
                          <p:spTgt spid="188"/>
                        </p:tgtEl>
                        <p:attrNameLst>
                          <p:attrName>style.visibility</p:attrName>
                        </p:attrNameLst>
                      </p:cBhvr>
                      <p:to>
                        <p:strVal val="visible"/>
                      </p:to>
                    </p:set>
                    <p:anim calcmode="lin" valueType="num">
                      <p:cBhvr additive="base">
                        <p:cTn dur="1500" fill="hold"/>
                        <p:tgtEl>
                          <p:spTgt spid="188"/>
                        </p:tgtEl>
                        <p:attrNameLst>
                          <p:attrName>ppt_x</p:attrName>
                        </p:attrNameLst>
                      </p:cBhvr>
                      <p:tavLst>
                        <p:tav tm="0">
                          <p:val>
                            <p:strVal val="0-#ppt_w/2"/>
                          </p:val>
                        </p:tav>
                        <p:tav tm="100000">
                          <p:val>
                            <p:strVal val="#ppt_x"/>
                          </p:val>
                        </p:tav>
                      </p:tavLst>
                    </p:anim>
                    <p:anim calcmode="lin" valueType="num">
                      <p:cBhvr additive="base">
                        <p:cTn dur="1500" fill="hold"/>
                        <p:tgtEl>
                          <p:spTgt spid="188"/>
                        </p:tgtEl>
                        <p:attrNameLst>
                          <p:attrName>ppt_y</p:attrName>
                        </p:attrNameLst>
                      </p:cBhvr>
                      <p:tavLst>
                        <p:tav tm="0">
                          <p:val>
                            <p:strVal val="#ppt_y"/>
                          </p:val>
                        </p:tav>
                        <p:tav tm="100000">
                          <p:val>
                            <p:strVal val="#ppt_y"/>
                          </p:val>
                        </p:tav>
                      </p:tavLst>
                    </p:anim>
                  </p:childTnLst>
                </p:cTn>
              </p:par>
            </p:tnLst>
          </p:tmpl>
        </p:tmplLst>
      </p:bldP>
      <p:bldP spid="86" grpId="0" animBg="1">
        <p:tmplLst>
          <p:tmpl>
            <p:tnLst>
              <p:par>
                <p:cTn presetID="2" presetClass="entr" presetSubtype="4" decel="100000" fill="hold" nodeType="withEffect">
                  <p:stCondLst>
                    <p:cond delay="750"/>
                  </p:stCondLst>
                  <p:childTnLst>
                    <p:set>
                      <p:cBhvr>
                        <p:cTn dur="1" fill="hold">
                          <p:stCondLst>
                            <p:cond delay="0"/>
                          </p:stCondLst>
                        </p:cTn>
                        <p:tgtEl>
                          <p:spTgt spid="86"/>
                        </p:tgtEl>
                        <p:attrNameLst>
                          <p:attrName>style.visibility</p:attrName>
                        </p:attrNameLst>
                      </p:cBhvr>
                      <p:to>
                        <p:strVal val="visible"/>
                      </p:to>
                    </p:set>
                    <p:anim calcmode="lin" valueType="num">
                      <p:cBhvr additive="base">
                        <p:cTn dur="1000" fill="hold"/>
                        <p:tgtEl>
                          <p:spTgt spid="86"/>
                        </p:tgtEl>
                        <p:attrNameLst>
                          <p:attrName>ppt_x</p:attrName>
                        </p:attrNameLst>
                      </p:cBhvr>
                      <p:tavLst>
                        <p:tav tm="0">
                          <p:val>
                            <p:strVal val="#ppt_x"/>
                          </p:val>
                        </p:tav>
                        <p:tav tm="100000">
                          <p:val>
                            <p:strVal val="#ppt_x"/>
                          </p:val>
                        </p:tav>
                      </p:tavLst>
                    </p:anim>
                    <p:anim calcmode="lin" valueType="num">
                      <p:cBhvr additive="base">
                        <p:cTn dur="1000" fill="hold"/>
                        <p:tgtEl>
                          <p:spTgt spid="86"/>
                        </p:tgtEl>
                        <p:attrNameLst>
                          <p:attrName>ppt_y</p:attrName>
                        </p:attrNameLst>
                      </p:cBhvr>
                      <p:tavLst>
                        <p:tav tm="0">
                          <p:val>
                            <p:strVal val="1+#ppt_h/2"/>
                          </p:val>
                        </p:tav>
                        <p:tav tm="100000">
                          <p:val>
                            <p:strVal val="#ppt_y"/>
                          </p:val>
                        </p:tav>
                      </p:tavLst>
                    </p:anim>
                  </p:childTnLst>
                </p:cTn>
              </p:par>
            </p:tnLst>
          </p:tmpl>
        </p:tmplLst>
      </p:bldP>
      <p:bldP spid="19" grpId="0">
        <p:tmplLst>
          <p:tmpl>
            <p:tnLst>
              <p:par>
                <p:cTn presetID="2" presetClass="entr" presetSubtype="8" accel="50000" decel="50000" fill="hold" nodeType="withEffect">
                  <p:stCondLst>
                    <p:cond delay="50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1500" fill="hold"/>
                        <p:tgtEl>
                          <p:spTgt spid="19"/>
                        </p:tgtEl>
                        <p:attrNameLst>
                          <p:attrName>ppt_x</p:attrName>
                        </p:attrNameLst>
                      </p:cBhvr>
                      <p:tavLst>
                        <p:tav tm="0">
                          <p:val>
                            <p:strVal val="0-#ppt_w/2"/>
                          </p:val>
                        </p:tav>
                        <p:tav tm="100000">
                          <p:val>
                            <p:strVal val="#ppt_x"/>
                          </p:val>
                        </p:tav>
                      </p:tavLst>
                    </p:anim>
                    <p:anim calcmode="lin" valueType="num">
                      <p:cBhvr additive="base">
                        <p:cTn dur="1500" fill="hold"/>
                        <p:tgtEl>
                          <p:spTgt spid="19"/>
                        </p:tgtEl>
                        <p:attrNameLst>
                          <p:attrName>ppt_y</p:attrName>
                        </p:attrNameLst>
                      </p:cBhvr>
                      <p:tavLst>
                        <p:tav tm="0">
                          <p:val>
                            <p:strVal val="#ppt_y"/>
                          </p:val>
                        </p:tav>
                        <p:tav tm="100000">
                          <p:val>
                            <p:strVal val="#ppt_y"/>
                          </p:val>
                        </p:tav>
                      </p:tavLst>
                    </p:anim>
                  </p:childTnLst>
                </p:cTn>
              </p:par>
            </p:tnLst>
          </p:tmpl>
        </p:tmplLst>
      </p:bldP>
      <p:bldP spid="80" grpId="0" animBg="1">
        <p:tmplLst>
          <p:tmpl>
            <p:tnLst>
              <p:par>
                <p:cTn presetID="2" presetClass="entr" presetSubtype="4" decel="100000" fill="hold" nodeType="withEffect">
                  <p:stCondLst>
                    <p:cond delay="750"/>
                  </p:stCondLst>
                  <p:childTnLst>
                    <p:set>
                      <p:cBhvr>
                        <p:cTn dur="1" fill="hold">
                          <p:stCondLst>
                            <p:cond delay="0"/>
                          </p:stCondLst>
                        </p:cTn>
                        <p:tgtEl>
                          <p:spTgt spid="80"/>
                        </p:tgtEl>
                        <p:attrNameLst>
                          <p:attrName>style.visibility</p:attrName>
                        </p:attrNameLst>
                      </p:cBhvr>
                      <p:to>
                        <p:strVal val="visible"/>
                      </p:to>
                    </p:set>
                    <p:anim calcmode="lin" valueType="num">
                      <p:cBhvr additive="base">
                        <p:cTn dur="1000" fill="hold"/>
                        <p:tgtEl>
                          <p:spTgt spid="80"/>
                        </p:tgtEl>
                        <p:attrNameLst>
                          <p:attrName>ppt_x</p:attrName>
                        </p:attrNameLst>
                      </p:cBhvr>
                      <p:tavLst>
                        <p:tav tm="0">
                          <p:val>
                            <p:strVal val="#ppt_x"/>
                          </p:val>
                        </p:tav>
                        <p:tav tm="100000">
                          <p:val>
                            <p:strVal val="#ppt_x"/>
                          </p:val>
                        </p:tav>
                      </p:tavLst>
                    </p:anim>
                    <p:anim calcmode="lin" valueType="num">
                      <p:cBhvr additive="base">
                        <p:cTn dur="1000" fill="hold"/>
                        <p:tgtEl>
                          <p:spTgt spid="80"/>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nteractive menu">
    <p:spTree>
      <p:nvGrpSpPr>
        <p:cNvPr id="1" name=""/>
        <p:cNvGrpSpPr/>
        <p:nvPr/>
      </p:nvGrpSpPr>
      <p:grpSpPr>
        <a:xfrm>
          <a:off x="0" y="0"/>
          <a:ext cx="0" cy="0"/>
          <a:chOff x="0" y="0"/>
          <a:chExt cx="0" cy="0"/>
        </a:xfrm>
      </p:grpSpPr>
      <p:pic>
        <p:nvPicPr>
          <p:cNvPr id="234" name="Afbeelding 233">
            <a:extLst>
              <a:ext uri="{FF2B5EF4-FFF2-40B4-BE49-F238E27FC236}">
                <a16:creationId xmlns:a16="http://schemas.microsoft.com/office/drawing/2014/main" id="{B0F510AE-FEC6-4005-BD88-8E3804501A6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618" y="0"/>
            <a:ext cx="12206618" cy="6858000"/>
          </a:xfrm>
          <a:prstGeom prst="rect">
            <a:avLst/>
          </a:prstGeom>
        </p:spPr>
      </p:pic>
      <p:sp>
        <p:nvSpPr>
          <p:cNvPr id="16" name="Rechthoek 15">
            <a:extLst>
              <a:ext uri="{FF2B5EF4-FFF2-40B4-BE49-F238E27FC236}">
                <a16:creationId xmlns:a16="http://schemas.microsoft.com/office/drawing/2014/main" id="{DEC226F3-D961-4F02-9177-8CA5EE3094E2}"/>
              </a:ext>
            </a:extLst>
          </p:cNvPr>
          <p:cNvSpPr/>
          <p:nvPr userDrawn="1"/>
        </p:nvSpPr>
        <p:spPr>
          <a:xfrm>
            <a:off x="1" y="0"/>
            <a:ext cx="12214860" cy="6858000"/>
          </a:xfrm>
          <a:prstGeom prst="rect">
            <a:avLst/>
          </a:prstGeom>
          <a:gradFill flip="none" rotWithShape="1">
            <a:gsLst>
              <a:gs pos="0">
                <a:schemeClr val="bg1">
                  <a:alpha val="75000"/>
                </a:schemeClr>
              </a:gs>
              <a:gs pos="100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sp>
        <p:nvSpPr>
          <p:cNvPr id="304" name="Vrije vorm: vorm 303">
            <a:extLst>
              <a:ext uri="{FF2B5EF4-FFF2-40B4-BE49-F238E27FC236}">
                <a16:creationId xmlns:a16="http://schemas.microsoft.com/office/drawing/2014/main" id="{9CF9E13B-F80D-4553-B39F-0FFECF2A24B9}"/>
              </a:ext>
            </a:extLst>
          </p:cNvPr>
          <p:cNvSpPr/>
          <p:nvPr userDrawn="1"/>
        </p:nvSpPr>
        <p:spPr>
          <a:xfrm>
            <a:off x="0" y="0"/>
            <a:ext cx="12192000" cy="6858000"/>
          </a:xfrm>
          <a:custGeom>
            <a:avLst/>
            <a:gdLst>
              <a:gd name="connsiteX0" fmla="*/ 4487779 w 12192000"/>
              <a:gd name="connsiteY0" fmla="*/ 565484 h 6858000"/>
              <a:gd name="connsiteX1" fmla="*/ 4102768 w 12192000"/>
              <a:gd name="connsiteY1" fmla="*/ 1287379 h 6858000"/>
              <a:gd name="connsiteX2" fmla="*/ 3248526 w 12192000"/>
              <a:gd name="connsiteY2" fmla="*/ 1299411 h 6858000"/>
              <a:gd name="connsiteX3" fmla="*/ 2815389 w 12192000"/>
              <a:gd name="connsiteY3" fmla="*/ 1997242 h 6858000"/>
              <a:gd name="connsiteX4" fmla="*/ 2009274 w 12192000"/>
              <a:gd name="connsiteY4" fmla="*/ 1997242 h 6858000"/>
              <a:gd name="connsiteX5" fmla="*/ 1588168 w 12192000"/>
              <a:gd name="connsiteY5" fmla="*/ 2707105 h 6858000"/>
              <a:gd name="connsiteX6" fmla="*/ 1985211 w 12192000"/>
              <a:gd name="connsiteY6" fmla="*/ 34891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57801 w 12192000"/>
              <a:gd name="connsiteY13" fmla="*/ 6364705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0 w 12192000"/>
              <a:gd name="connsiteY34" fmla="*/ 0 h 6858000"/>
              <a:gd name="connsiteX35" fmla="*/ 12192000 w 12192000"/>
              <a:gd name="connsiteY35" fmla="*/ 0 h 6858000"/>
              <a:gd name="connsiteX36" fmla="*/ 12192000 w 12192000"/>
              <a:gd name="connsiteY36" fmla="*/ 6858000 h 6858000"/>
              <a:gd name="connsiteX37" fmla="*/ 0 w 12192000"/>
              <a:gd name="connsiteY37" fmla="*/ 6858000 h 6858000"/>
              <a:gd name="connsiteX0" fmla="*/ 4478254 w 12192000"/>
              <a:gd name="connsiteY0" fmla="*/ 679784 h 6858000"/>
              <a:gd name="connsiteX1" fmla="*/ 4102768 w 12192000"/>
              <a:gd name="connsiteY1" fmla="*/ 1287379 h 6858000"/>
              <a:gd name="connsiteX2" fmla="*/ 3248526 w 12192000"/>
              <a:gd name="connsiteY2" fmla="*/ 1299411 h 6858000"/>
              <a:gd name="connsiteX3" fmla="*/ 2815389 w 12192000"/>
              <a:gd name="connsiteY3" fmla="*/ 1997242 h 6858000"/>
              <a:gd name="connsiteX4" fmla="*/ 2009274 w 12192000"/>
              <a:gd name="connsiteY4" fmla="*/ 1997242 h 6858000"/>
              <a:gd name="connsiteX5" fmla="*/ 1588168 w 12192000"/>
              <a:gd name="connsiteY5" fmla="*/ 2707105 h 6858000"/>
              <a:gd name="connsiteX6" fmla="*/ 1985211 w 12192000"/>
              <a:gd name="connsiteY6" fmla="*/ 34891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57801 w 12192000"/>
              <a:gd name="connsiteY13" fmla="*/ 6364705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78254 w 12192000"/>
              <a:gd name="connsiteY34" fmla="*/ 6797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21104 w 12192000"/>
              <a:gd name="connsiteY0" fmla="*/ 498809 h 6858000"/>
              <a:gd name="connsiteX1" fmla="*/ 4102768 w 12192000"/>
              <a:gd name="connsiteY1" fmla="*/ 1287379 h 6858000"/>
              <a:gd name="connsiteX2" fmla="*/ 3248526 w 12192000"/>
              <a:gd name="connsiteY2" fmla="*/ 1299411 h 6858000"/>
              <a:gd name="connsiteX3" fmla="*/ 2815389 w 12192000"/>
              <a:gd name="connsiteY3" fmla="*/ 1997242 h 6858000"/>
              <a:gd name="connsiteX4" fmla="*/ 2009274 w 12192000"/>
              <a:gd name="connsiteY4" fmla="*/ 1997242 h 6858000"/>
              <a:gd name="connsiteX5" fmla="*/ 1588168 w 12192000"/>
              <a:gd name="connsiteY5" fmla="*/ 2707105 h 6858000"/>
              <a:gd name="connsiteX6" fmla="*/ 1985211 w 12192000"/>
              <a:gd name="connsiteY6" fmla="*/ 34891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57801 w 12192000"/>
              <a:gd name="connsiteY13" fmla="*/ 6364705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21104 w 12192000"/>
              <a:gd name="connsiteY34" fmla="*/ 498809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68729 w 12192000"/>
              <a:gd name="connsiteY0" fmla="*/ 565484 h 6858000"/>
              <a:gd name="connsiteX1" fmla="*/ 4102768 w 12192000"/>
              <a:gd name="connsiteY1" fmla="*/ 1287379 h 6858000"/>
              <a:gd name="connsiteX2" fmla="*/ 3248526 w 12192000"/>
              <a:gd name="connsiteY2" fmla="*/ 1299411 h 6858000"/>
              <a:gd name="connsiteX3" fmla="*/ 2815389 w 12192000"/>
              <a:gd name="connsiteY3" fmla="*/ 1997242 h 6858000"/>
              <a:gd name="connsiteX4" fmla="*/ 2009274 w 12192000"/>
              <a:gd name="connsiteY4" fmla="*/ 1997242 h 6858000"/>
              <a:gd name="connsiteX5" fmla="*/ 1588168 w 12192000"/>
              <a:gd name="connsiteY5" fmla="*/ 2707105 h 6858000"/>
              <a:gd name="connsiteX6" fmla="*/ 1985211 w 12192000"/>
              <a:gd name="connsiteY6" fmla="*/ 34891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57801 w 12192000"/>
              <a:gd name="connsiteY13" fmla="*/ 6364705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68729 w 12192000"/>
              <a:gd name="connsiteY34" fmla="*/ 5654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78254 w 12192000"/>
              <a:gd name="connsiteY0" fmla="*/ 575009 h 6858000"/>
              <a:gd name="connsiteX1" fmla="*/ 4102768 w 12192000"/>
              <a:gd name="connsiteY1" fmla="*/ 1287379 h 6858000"/>
              <a:gd name="connsiteX2" fmla="*/ 3248526 w 12192000"/>
              <a:gd name="connsiteY2" fmla="*/ 1299411 h 6858000"/>
              <a:gd name="connsiteX3" fmla="*/ 2815389 w 12192000"/>
              <a:gd name="connsiteY3" fmla="*/ 1997242 h 6858000"/>
              <a:gd name="connsiteX4" fmla="*/ 2009274 w 12192000"/>
              <a:gd name="connsiteY4" fmla="*/ 1997242 h 6858000"/>
              <a:gd name="connsiteX5" fmla="*/ 1588168 w 12192000"/>
              <a:gd name="connsiteY5" fmla="*/ 2707105 h 6858000"/>
              <a:gd name="connsiteX6" fmla="*/ 1985211 w 12192000"/>
              <a:gd name="connsiteY6" fmla="*/ 34891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57801 w 12192000"/>
              <a:gd name="connsiteY13" fmla="*/ 6364705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78254 w 12192000"/>
              <a:gd name="connsiteY34" fmla="*/ 575009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78254 w 12192000"/>
              <a:gd name="connsiteY0" fmla="*/ 575009 h 6858000"/>
              <a:gd name="connsiteX1" fmla="*/ 4102768 w 12192000"/>
              <a:gd name="connsiteY1" fmla="*/ 1287379 h 6858000"/>
              <a:gd name="connsiteX2" fmla="*/ 3248526 w 12192000"/>
              <a:gd name="connsiteY2" fmla="*/ 1299411 h 6858000"/>
              <a:gd name="connsiteX3" fmla="*/ 2815389 w 12192000"/>
              <a:gd name="connsiteY3" fmla="*/ 1997242 h 6858000"/>
              <a:gd name="connsiteX4" fmla="*/ 2009274 w 12192000"/>
              <a:gd name="connsiteY4" fmla="*/ 1997242 h 6858000"/>
              <a:gd name="connsiteX5" fmla="*/ 1492918 w 12192000"/>
              <a:gd name="connsiteY5" fmla="*/ 2830930 h 6858000"/>
              <a:gd name="connsiteX6" fmla="*/ 1985211 w 12192000"/>
              <a:gd name="connsiteY6" fmla="*/ 34891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57801 w 12192000"/>
              <a:gd name="connsiteY13" fmla="*/ 6364705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78254 w 12192000"/>
              <a:gd name="connsiteY34" fmla="*/ 575009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78254 w 12192000"/>
              <a:gd name="connsiteY0" fmla="*/ 575009 h 6858000"/>
              <a:gd name="connsiteX1" fmla="*/ 4102768 w 12192000"/>
              <a:gd name="connsiteY1" fmla="*/ 1287379 h 6858000"/>
              <a:gd name="connsiteX2" fmla="*/ 3248526 w 12192000"/>
              <a:gd name="connsiteY2" fmla="*/ 1299411 h 6858000"/>
              <a:gd name="connsiteX3" fmla="*/ 2815389 w 12192000"/>
              <a:gd name="connsiteY3" fmla="*/ 1997242 h 6858000"/>
              <a:gd name="connsiteX4" fmla="*/ 2009274 w 12192000"/>
              <a:gd name="connsiteY4" fmla="*/ 1997242 h 6858000"/>
              <a:gd name="connsiteX5" fmla="*/ 1588168 w 12192000"/>
              <a:gd name="connsiteY5" fmla="*/ 2754730 h 6858000"/>
              <a:gd name="connsiteX6" fmla="*/ 1985211 w 12192000"/>
              <a:gd name="connsiteY6" fmla="*/ 34891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57801 w 12192000"/>
              <a:gd name="connsiteY13" fmla="*/ 6364705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78254 w 12192000"/>
              <a:gd name="connsiteY34" fmla="*/ 575009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78254 w 12192000"/>
              <a:gd name="connsiteY0" fmla="*/ 575009 h 6858000"/>
              <a:gd name="connsiteX1" fmla="*/ 4102768 w 12192000"/>
              <a:gd name="connsiteY1" fmla="*/ 1287379 h 6858000"/>
              <a:gd name="connsiteX2" fmla="*/ 3248526 w 12192000"/>
              <a:gd name="connsiteY2" fmla="*/ 1299411 h 6858000"/>
              <a:gd name="connsiteX3" fmla="*/ 2815389 w 12192000"/>
              <a:gd name="connsiteY3" fmla="*/ 1997242 h 6858000"/>
              <a:gd name="connsiteX4" fmla="*/ 2009274 w 12192000"/>
              <a:gd name="connsiteY4" fmla="*/ 1997242 h 6858000"/>
              <a:gd name="connsiteX5" fmla="*/ 1588168 w 12192000"/>
              <a:gd name="connsiteY5" fmla="*/ 275473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57801 w 12192000"/>
              <a:gd name="connsiteY13" fmla="*/ 6364705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78254 w 12192000"/>
              <a:gd name="connsiteY34" fmla="*/ 575009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78254 w 12192000"/>
              <a:gd name="connsiteY0" fmla="*/ 575009 h 6858000"/>
              <a:gd name="connsiteX1" fmla="*/ 4102768 w 12192000"/>
              <a:gd name="connsiteY1" fmla="*/ 1287379 h 6858000"/>
              <a:gd name="connsiteX2" fmla="*/ 3248526 w 12192000"/>
              <a:gd name="connsiteY2" fmla="*/ 1299411 h 6858000"/>
              <a:gd name="connsiteX3" fmla="*/ 2815389 w 12192000"/>
              <a:gd name="connsiteY3" fmla="*/ 1997242 h 6858000"/>
              <a:gd name="connsiteX4" fmla="*/ 2009274 w 12192000"/>
              <a:gd name="connsiteY4" fmla="*/ 1997242 h 6858000"/>
              <a:gd name="connsiteX5" fmla="*/ 1588168 w 12192000"/>
              <a:gd name="connsiteY5" fmla="*/ 275473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95901 w 12192000"/>
              <a:gd name="connsiteY13" fmla="*/ 6336130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78254 w 12192000"/>
              <a:gd name="connsiteY34" fmla="*/ 575009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102768 w 12192000"/>
              <a:gd name="connsiteY1" fmla="*/ 1287379 h 6858000"/>
              <a:gd name="connsiteX2" fmla="*/ 3248526 w 12192000"/>
              <a:gd name="connsiteY2" fmla="*/ 1299411 h 6858000"/>
              <a:gd name="connsiteX3" fmla="*/ 2815389 w 12192000"/>
              <a:gd name="connsiteY3" fmla="*/ 1997242 h 6858000"/>
              <a:gd name="connsiteX4" fmla="*/ 2009274 w 12192000"/>
              <a:gd name="connsiteY4" fmla="*/ 1997242 h 6858000"/>
              <a:gd name="connsiteX5" fmla="*/ 1588168 w 12192000"/>
              <a:gd name="connsiteY5" fmla="*/ 275473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95901 w 12192000"/>
              <a:gd name="connsiteY13" fmla="*/ 6336130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102768 w 12192000"/>
              <a:gd name="connsiteY1" fmla="*/ 1287379 h 6858000"/>
              <a:gd name="connsiteX2" fmla="*/ 3248526 w 12192000"/>
              <a:gd name="connsiteY2" fmla="*/ 1299411 h 6858000"/>
              <a:gd name="connsiteX3" fmla="*/ 2834439 w 12192000"/>
              <a:gd name="connsiteY3" fmla="*/ 2025817 h 6858000"/>
              <a:gd name="connsiteX4" fmla="*/ 2009274 w 12192000"/>
              <a:gd name="connsiteY4" fmla="*/ 1997242 h 6858000"/>
              <a:gd name="connsiteX5" fmla="*/ 1588168 w 12192000"/>
              <a:gd name="connsiteY5" fmla="*/ 275473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95901 w 12192000"/>
              <a:gd name="connsiteY13" fmla="*/ 6336130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102768 w 12192000"/>
              <a:gd name="connsiteY1" fmla="*/ 1287379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88168 w 12192000"/>
              <a:gd name="connsiteY5" fmla="*/ 275473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95901 w 12192000"/>
              <a:gd name="connsiteY13" fmla="*/ 6336130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88168 w 12192000"/>
              <a:gd name="connsiteY5" fmla="*/ 275473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95901 w 12192000"/>
              <a:gd name="connsiteY13" fmla="*/ 6336130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5775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88168 w 12192000"/>
              <a:gd name="connsiteY5" fmla="*/ 275473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95901 w 12192000"/>
              <a:gd name="connsiteY13" fmla="*/ 6336130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84432 w 12192000"/>
              <a:gd name="connsiteY29" fmla="*/ 5654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88168 w 12192000"/>
              <a:gd name="connsiteY5" fmla="*/ 275473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95901 w 12192000"/>
              <a:gd name="connsiteY13" fmla="*/ 6336130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841582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88168 w 12192000"/>
              <a:gd name="connsiteY5" fmla="*/ 275473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95901 w 12192000"/>
              <a:gd name="connsiteY13" fmla="*/ 6336130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95901 w 12192000"/>
              <a:gd name="connsiteY13" fmla="*/ 6336130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87000 w 12192000"/>
              <a:gd name="connsiteY23" fmla="*/ 3441032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295901 w 12192000"/>
              <a:gd name="connsiteY13" fmla="*/ 6336130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558589 h 6858000"/>
              <a:gd name="connsiteX12" fmla="*/ 4487779 w 12192000"/>
              <a:gd name="connsiteY12" fmla="*/ 6328611 h 6858000"/>
              <a:gd name="connsiteX13" fmla="*/ 5322795 w 12192000"/>
              <a:gd name="connsiteY13" fmla="*/ 6322683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59442 h 6858000"/>
              <a:gd name="connsiteX12" fmla="*/ 4487779 w 12192000"/>
              <a:gd name="connsiteY12" fmla="*/ 6328611 h 6858000"/>
              <a:gd name="connsiteX13" fmla="*/ 5322795 w 12192000"/>
              <a:gd name="connsiteY13" fmla="*/ 6322683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641684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05654 h 6858000"/>
              <a:gd name="connsiteX12" fmla="*/ 4487779 w 12192000"/>
              <a:gd name="connsiteY12" fmla="*/ 6328611 h 6858000"/>
              <a:gd name="connsiteX13" fmla="*/ 5322795 w 12192000"/>
              <a:gd name="connsiteY13" fmla="*/ 6322683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64168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67608 w 12192000"/>
              <a:gd name="connsiteY0" fmla="*/ 601343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05654 h 6858000"/>
              <a:gd name="connsiteX12" fmla="*/ 4487779 w 12192000"/>
              <a:gd name="connsiteY12" fmla="*/ 6328611 h 6858000"/>
              <a:gd name="connsiteX13" fmla="*/ 5322795 w 12192000"/>
              <a:gd name="connsiteY13" fmla="*/ 6322683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67608 w 12192000"/>
              <a:gd name="connsiteY34" fmla="*/ 601343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1055 w 12192000"/>
              <a:gd name="connsiteY0" fmla="*/ 601343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05654 h 6858000"/>
              <a:gd name="connsiteX12" fmla="*/ 4487779 w 12192000"/>
              <a:gd name="connsiteY12" fmla="*/ 6328611 h 6858000"/>
              <a:gd name="connsiteX13" fmla="*/ 5322795 w 12192000"/>
              <a:gd name="connsiteY13" fmla="*/ 6322683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1055 w 12192000"/>
              <a:gd name="connsiteY34" fmla="*/ 601343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514673 w 12192000"/>
              <a:gd name="connsiteY0" fmla="*/ 507214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05654 h 6858000"/>
              <a:gd name="connsiteX12" fmla="*/ 4487779 w 12192000"/>
              <a:gd name="connsiteY12" fmla="*/ 6328611 h 6858000"/>
              <a:gd name="connsiteX13" fmla="*/ 5322795 w 12192000"/>
              <a:gd name="connsiteY13" fmla="*/ 6322683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514673 w 12192000"/>
              <a:gd name="connsiteY34" fmla="*/ 507214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581173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05654 h 6858000"/>
              <a:gd name="connsiteX12" fmla="*/ 4487779 w 12192000"/>
              <a:gd name="connsiteY12" fmla="*/ 6328611 h 6858000"/>
              <a:gd name="connsiteX13" fmla="*/ 5322795 w 12192000"/>
              <a:gd name="connsiteY13" fmla="*/ 6322683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581173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581173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05654 h 6858000"/>
              <a:gd name="connsiteX12" fmla="*/ 4479071 w 12192000"/>
              <a:gd name="connsiteY12" fmla="*/ 6311194 h 6858000"/>
              <a:gd name="connsiteX13" fmla="*/ 5322795 w 12192000"/>
              <a:gd name="connsiteY13" fmla="*/ 6322683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581173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581173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00200 w 12192000"/>
              <a:gd name="connsiteY7" fmla="*/ 4150895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05654 h 6858000"/>
              <a:gd name="connsiteX12" fmla="*/ 4479071 w 12192000"/>
              <a:gd name="connsiteY12" fmla="*/ 6311194 h 6858000"/>
              <a:gd name="connsiteX13" fmla="*/ 5314087 w 12192000"/>
              <a:gd name="connsiteY13" fmla="*/ 6305266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581173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581173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13079 w 12192000"/>
              <a:gd name="connsiteY7" fmla="*/ 4170213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05654 h 6858000"/>
              <a:gd name="connsiteX12" fmla="*/ 4479071 w 12192000"/>
              <a:gd name="connsiteY12" fmla="*/ 6311194 h 6858000"/>
              <a:gd name="connsiteX13" fmla="*/ 5314087 w 12192000"/>
              <a:gd name="connsiteY13" fmla="*/ 6305266 h 6858000"/>
              <a:gd name="connsiteX14" fmla="*/ 5751095 w 12192000"/>
              <a:gd name="connsiteY14" fmla="*/ 558265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581173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581173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13079 w 12192000"/>
              <a:gd name="connsiteY7" fmla="*/ 4170213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05654 h 6858000"/>
              <a:gd name="connsiteX12" fmla="*/ 4479071 w 12192000"/>
              <a:gd name="connsiteY12" fmla="*/ 6311194 h 6858000"/>
              <a:gd name="connsiteX13" fmla="*/ 5314087 w 12192000"/>
              <a:gd name="connsiteY13" fmla="*/ 6305266 h 6858000"/>
              <a:gd name="connsiteX14" fmla="*/ 5723525 w 12192000"/>
              <a:gd name="connsiteY14" fmla="*/ 5610223 h 6858000"/>
              <a:gd name="connsiteX15" fmla="*/ 6557211 w 12192000"/>
              <a:gd name="connsiteY15" fmla="*/ 55946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581173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581173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13079 w 12192000"/>
              <a:gd name="connsiteY7" fmla="*/ 4170213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05654 h 6858000"/>
              <a:gd name="connsiteX12" fmla="*/ 4479071 w 12192000"/>
              <a:gd name="connsiteY12" fmla="*/ 6311194 h 6858000"/>
              <a:gd name="connsiteX13" fmla="*/ 5314087 w 12192000"/>
              <a:gd name="connsiteY13" fmla="*/ 6305266 h 6858000"/>
              <a:gd name="connsiteX14" fmla="*/ 5723525 w 12192000"/>
              <a:gd name="connsiteY14" fmla="*/ 5610223 h 6858000"/>
              <a:gd name="connsiteX15" fmla="*/ 6483692 w 12192000"/>
              <a:gd name="connsiteY15" fmla="*/ 5686584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581173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 name="connsiteX0" fmla="*/ 4487779 w 12192000"/>
              <a:gd name="connsiteY0" fmla="*/ 581173 h 6858000"/>
              <a:gd name="connsiteX1" fmla="*/ 4074193 w 12192000"/>
              <a:gd name="connsiteY1" fmla="*/ 1315954 h 6858000"/>
              <a:gd name="connsiteX2" fmla="*/ 3248526 w 12192000"/>
              <a:gd name="connsiteY2" fmla="*/ 1299411 h 6858000"/>
              <a:gd name="connsiteX3" fmla="*/ 2834439 w 12192000"/>
              <a:gd name="connsiteY3" fmla="*/ 2025817 h 6858000"/>
              <a:gd name="connsiteX4" fmla="*/ 1999749 w 12192000"/>
              <a:gd name="connsiteY4" fmla="*/ 2035342 h 6858000"/>
              <a:gd name="connsiteX5" fmla="*/ 1597693 w 12192000"/>
              <a:gd name="connsiteY5" fmla="*/ 2735680 h 6858000"/>
              <a:gd name="connsiteX6" fmla="*/ 2013786 w 12192000"/>
              <a:gd name="connsiteY6" fmla="*/ 3451058 h 6858000"/>
              <a:gd name="connsiteX7" fmla="*/ 1613079 w 12192000"/>
              <a:gd name="connsiteY7" fmla="*/ 4170213 h 6858000"/>
              <a:gd name="connsiteX8" fmla="*/ 2021305 w 12192000"/>
              <a:gd name="connsiteY8" fmla="*/ 4860758 h 6858000"/>
              <a:gd name="connsiteX9" fmla="*/ 2851484 w 12192000"/>
              <a:gd name="connsiteY9" fmla="*/ 4872789 h 6858000"/>
              <a:gd name="connsiteX10" fmla="*/ 3236495 w 12192000"/>
              <a:gd name="connsiteY10" fmla="*/ 5594684 h 6858000"/>
              <a:gd name="connsiteX11" fmla="*/ 4078705 w 12192000"/>
              <a:gd name="connsiteY11" fmla="*/ 5605654 h 6858000"/>
              <a:gd name="connsiteX12" fmla="*/ 4479071 w 12192000"/>
              <a:gd name="connsiteY12" fmla="*/ 6311194 h 6858000"/>
              <a:gd name="connsiteX13" fmla="*/ 5314087 w 12192000"/>
              <a:gd name="connsiteY13" fmla="*/ 6305266 h 6858000"/>
              <a:gd name="connsiteX14" fmla="*/ 5723525 w 12192000"/>
              <a:gd name="connsiteY14" fmla="*/ 5610223 h 6858000"/>
              <a:gd name="connsiteX15" fmla="*/ 6552616 w 12192000"/>
              <a:gd name="connsiteY15" fmla="*/ 5608469 h 6858000"/>
              <a:gd name="connsiteX16" fmla="*/ 6978316 w 12192000"/>
              <a:gd name="connsiteY16" fmla="*/ 6316579 h 6858000"/>
              <a:gd name="connsiteX17" fmla="*/ 7772400 w 12192000"/>
              <a:gd name="connsiteY17" fmla="*/ 6316579 h 6858000"/>
              <a:gd name="connsiteX18" fmla="*/ 8193505 w 12192000"/>
              <a:gd name="connsiteY18" fmla="*/ 5594684 h 6858000"/>
              <a:gd name="connsiteX19" fmla="*/ 9035716 w 12192000"/>
              <a:gd name="connsiteY19" fmla="*/ 5582653 h 6858000"/>
              <a:gd name="connsiteX20" fmla="*/ 9432758 w 12192000"/>
              <a:gd name="connsiteY20" fmla="*/ 4872789 h 6858000"/>
              <a:gd name="connsiteX21" fmla="*/ 10274968 w 12192000"/>
              <a:gd name="connsiteY21" fmla="*/ 4860758 h 6858000"/>
              <a:gd name="connsiteX22" fmla="*/ 10659979 w 12192000"/>
              <a:gd name="connsiteY22" fmla="*/ 4162926 h 6858000"/>
              <a:gd name="connsiteX23" fmla="*/ 10258425 w 12192000"/>
              <a:gd name="connsiteY23" fmla="*/ 3450557 h 6858000"/>
              <a:gd name="connsiteX24" fmla="*/ 10684042 w 12192000"/>
              <a:gd name="connsiteY24" fmla="*/ 2731168 h 6858000"/>
              <a:gd name="connsiteX25" fmla="*/ 10262937 w 12192000"/>
              <a:gd name="connsiteY25" fmla="*/ 2021305 h 6858000"/>
              <a:gd name="connsiteX26" fmla="*/ 9420726 w 12192000"/>
              <a:gd name="connsiteY26" fmla="*/ 2021305 h 6858000"/>
              <a:gd name="connsiteX27" fmla="*/ 9023684 w 12192000"/>
              <a:gd name="connsiteY27" fmla="*/ 1299411 h 6858000"/>
              <a:gd name="connsiteX28" fmla="*/ 8193505 w 12192000"/>
              <a:gd name="connsiteY28" fmla="*/ 1311442 h 6858000"/>
              <a:gd name="connsiteX29" fmla="*/ 7793957 w 12192000"/>
              <a:gd name="connsiteY29" fmla="*/ 603584 h 6858000"/>
              <a:gd name="connsiteX30" fmla="*/ 6954253 w 12192000"/>
              <a:gd name="connsiteY30" fmla="*/ 615616 h 6858000"/>
              <a:gd name="connsiteX31" fmla="*/ 6557211 w 12192000"/>
              <a:gd name="connsiteY31" fmla="*/ 1299411 h 6858000"/>
              <a:gd name="connsiteX32" fmla="*/ 5702968 w 12192000"/>
              <a:gd name="connsiteY32" fmla="*/ 1311442 h 6858000"/>
              <a:gd name="connsiteX33" fmla="*/ 5293896 w 12192000"/>
              <a:gd name="connsiteY33" fmla="*/ 589547 h 6858000"/>
              <a:gd name="connsiteX34" fmla="*/ 4487779 w 12192000"/>
              <a:gd name="connsiteY34" fmla="*/ 581173 h 6858000"/>
              <a:gd name="connsiteX35" fmla="*/ 0 w 12192000"/>
              <a:gd name="connsiteY35" fmla="*/ 0 h 6858000"/>
              <a:gd name="connsiteX36" fmla="*/ 12192000 w 12192000"/>
              <a:gd name="connsiteY36" fmla="*/ 0 h 6858000"/>
              <a:gd name="connsiteX37" fmla="*/ 12192000 w 12192000"/>
              <a:gd name="connsiteY37" fmla="*/ 6858000 h 6858000"/>
              <a:gd name="connsiteX38" fmla="*/ 0 w 12192000"/>
              <a:gd name="connsiteY38" fmla="*/ 6858000 h 6858000"/>
              <a:gd name="connsiteX39" fmla="*/ 0 w 12192000"/>
              <a:gd name="connsiteY3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2192000" h="6858000">
                <a:moveTo>
                  <a:pt x="4487779" y="581173"/>
                </a:moveTo>
                <a:lnTo>
                  <a:pt x="4074193" y="1315954"/>
                </a:lnTo>
                <a:lnTo>
                  <a:pt x="3248526" y="1299411"/>
                </a:lnTo>
                <a:lnTo>
                  <a:pt x="2834439" y="2025817"/>
                </a:lnTo>
                <a:lnTo>
                  <a:pt x="1999749" y="2035342"/>
                </a:lnTo>
                <a:lnTo>
                  <a:pt x="1597693" y="2735680"/>
                </a:lnTo>
                <a:lnTo>
                  <a:pt x="2013786" y="3451058"/>
                </a:lnTo>
                <a:lnTo>
                  <a:pt x="1613079" y="4170213"/>
                </a:lnTo>
                <a:lnTo>
                  <a:pt x="2021305" y="4860758"/>
                </a:lnTo>
                <a:lnTo>
                  <a:pt x="2851484" y="4872789"/>
                </a:lnTo>
                <a:lnTo>
                  <a:pt x="3236495" y="5594684"/>
                </a:lnTo>
                <a:lnTo>
                  <a:pt x="4078705" y="5605654"/>
                </a:lnTo>
                <a:lnTo>
                  <a:pt x="4479071" y="6311194"/>
                </a:lnTo>
                <a:lnTo>
                  <a:pt x="5314087" y="6305266"/>
                </a:lnTo>
                <a:lnTo>
                  <a:pt x="5723525" y="5610223"/>
                </a:lnTo>
                <a:lnTo>
                  <a:pt x="6552616" y="5608469"/>
                </a:lnTo>
                <a:lnTo>
                  <a:pt x="6978316" y="6316579"/>
                </a:lnTo>
                <a:lnTo>
                  <a:pt x="7772400" y="6316579"/>
                </a:lnTo>
                <a:lnTo>
                  <a:pt x="8193505" y="5594684"/>
                </a:lnTo>
                <a:lnTo>
                  <a:pt x="9035716" y="5582653"/>
                </a:lnTo>
                <a:lnTo>
                  <a:pt x="9432758" y="4872789"/>
                </a:lnTo>
                <a:lnTo>
                  <a:pt x="10274968" y="4860758"/>
                </a:lnTo>
                <a:lnTo>
                  <a:pt x="10659979" y="4162926"/>
                </a:lnTo>
                <a:lnTo>
                  <a:pt x="10258425" y="3450557"/>
                </a:lnTo>
                <a:lnTo>
                  <a:pt x="10684042" y="2731168"/>
                </a:lnTo>
                <a:lnTo>
                  <a:pt x="10262937" y="2021305"/>
                </a:lnTo>
                <a:lnTo>
                  <a:pt x="9420726" y="2021305"/>
                </a:lnTo>
                <a:lnTo>
                  <a:pt x="9023684" y="1299411"/>
                </a:lnTo>
                <a:lnTo>
                  <a:pt x="8193505" y="1311442"/>
                </a:lnTo>
                <a:lnTo>
                  <a:pt x="7793957" y="603584"/>
                </a:lnTo>
                <a:lnTo>
                  <a:pt x="6954253" y="615616"/>
                </a:lnTo>
                <a:lnTo>
                  <a:pt x="6557211" y="1299411"/>
                </a:lnTo>
                <a:lnTo>
                  <a:pt x="5702968" y="1311442"/>
                </a:lnTo>
                <a:lnTo>
                  <a:pt x="5293896" y="589547"/>
                </a:lnTo>
                <a:lnTo>
                  <a:pt x="4487779" y="581173"/>
                </a:lnTo>
                <a:close/>
                <a:moveTo>
                  <a:pt x="0" y="0"/>
                </a:moveTo>
                <a:lnTo>
                  <a:pt x="12192000" y="0"/>
                </a:lnTo>
                <a:lnTo>
                  <a:pt x="12192000" y="6858000"/>
                </a:lnTo>
                <a:lnTo>
                  <a:pt x="0" y="685800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0" name="Afbeelding 9">
            <a:extLst>
              <a:ext uri="{FF2B5EF4-FFF2-40B4-BE49-F238E27FC236}">
                <a16:creationId xmlns:a16="http://schemas.microsoft.com/office/drawing/2014/main" id="{C557C22A-3D72-4B6B-BC78-B6AA9E1D8CD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85770" y="577666"/>
            <a:ext cx="9117003" cy="5763118"/>
          </a:xfrm>
          <a:prstGeom prst="rect">
            <a:avLst/>
          </a:prstGeom>
        </p:spPr>
      </p:pic>
      <p:sp>
        <p:nvSpPr>
          <p:cNvPr id="187" name="Tekstvak 186">
            <a:extLst>
              <a:ext uri="{FF2B5EF4-FFF2-40B4-BE49-F238E27FC236}">
                <a16:creationId xmlns:a16="http://schemas.microsoft.com/office/drawing/2014/main" id="{8151738B-D439-48ED-8F18-2D094EABAC9A}"/>
              </a:ext>
            </a:extLst>
          </p:cNvPr>
          <p:cNvSpPr txBox="1"/>
          <p:nvPr userDrawn="1"/>
        </p:nvSpPr>
        <p:spPr>
          <a:xfrm>
            <a:off x="5145810" y="-885712"/>
            <a:ext cx="1900429" cy="548182"/>
          </a:xfrm>
          <a:prstGeom prst="rect">
            <a:avLst/>
          </a:prstGeom>
          <a:solidFill>
            <a:schemeClr val="bg1"/>
          </a:solidFill>
        </p:spPr>
        <p:txBody>
          <a:bodyPr wrap="none" lIns="360000" tIns="180000" rIns="360000" bIns="180000" rtlCol="0">
            <a:spAutoFit/>
          </a:bodyPr>
          <a:lstStyle/>
          <a:p>
            <a:pPr algn="ctr"/>
            <a:r>
              <a:rPr lang="en-GB" sz="1200" b="0" spc="50" baseline="0" noProof="0" dirty="0">
                <a:solidFill>
                  <a:srgbClr val="212121"/>
                </a:solidFill>
                <a:latin typeface="+mn-lt"/>
                <a:cs typeface="Calibri" panose="020F0502020204030204" pitchFamily="34" charset="0"/>
              </a:rPr>
              <a:t>Interactive menu</a:t>
            </a:r>
          </a:p>
        </p:txBody>
      </p:sp>
      <p:sp>
        <p:nvSpPr>
          <p:cNvPr id="295" name="Tijdelijke aanduiding voor tekst 17">
            <a:extLst>
              <a:ext uri="{FF2B5EF4-FFF2-40B4-BE49-F238E27FC236}">
                <a16:creationId xmlns:a16="http://schemas.microsoft.com/office/drawing/2014/main" id="{D48FAC80-88D2-4F14-A2D5-656EA0B721A2}"/>
              </a:ext>
            </a:extLst>
          </p:cNvPr>
          <p:cNvSpPr>
            <a:spLocks noGrp="1"/>
          </p:cNvSpPr>
          <p:nvPr>
            <p:ph type="body" sz="quarter" idx="43" hasCustomPrompt="1"/>
          </p:nvPr>
        </p:nvSpPr>
        <p:spPr>
          <a:xfrm>
            <a:off x="5332603" y="4178713"/>
            <a:ext cx="1597041" cy="1401848"/>
          </a:xfrm>
          <a:prstGeom prst="hexagon">
            <a:avLst>
              <a:gd name="adj" fmla="val 29193"/>
              <a:gd name="vf" fmla="val 115470"/>
            </a:avLst>
          </a:prstGeom>
          <a:noFill/>
        </p:spPr>
        <p:txBody>
          <a:bodyPr lIns="36000" tIns="828000" anchor="ctr"/>
          <a:lstStyle>
            <a:lvl1pPr marL="0" indent="0" algn="ctr">
              <a:buFontTx/>
              <a:buNone/>
              <a:defRPr sz="1050" b="1" cap="all" baseline="0">
                <a:solidFill>
                  <a:schemeClr val="tx2"/>
                </a:solidFill>
                <a:latin typeface="+mj-lt"/>
              </a:defRPr>
            </a:lvl1pPr>
          </a:lstStyle>
          <a:p>
            <a:pPr lvl="0"/>
            <a:r>
              <a:rPr lang="en-GB" noProof="0" dirty="0"/>
              <a:t>Title chapter</a:t>
            </a:r>
          </a:p>
        </p:txBody>
      </p:sp>
      <p:sp>
        <p:nvSpPr>
          <p:cNvPr id="292" name="Tijdelijke aanduiding voor tekst 17">
            <a:extLst>
              <a:ext uri="{FF2B5EF4-FFF2-40B4-BE49-F238E27FC236}">
                <a16:creationId xmlns:a16="http://schemas.microsoft.com/office/drawing/2014/main" id="{AF537137-4999-4B7A-9576-BFAB0E40CB43}"/>
              </a:ext>
            </a:extLst>
          </p:cNvPr>
          <p:cNvSpPr>
            <a:spLocks noGrp="1"/>
          </p:cNvSpPr>
          <p:nvPr>
            <p:ph type="body" sz="quarter" idx="42" hasCustomPrompt="1"/>
          </p:nvPr>
        </p:nvSpPr>
        <p:spPr>
          <a:xfrm>
            <a:off x="7812578" y="4178713"/>
            <a:ext cx="1597041" cy="1401848"/>
          </a:xfrm>
          <a:prstGeom prst="hexagon">
            <a:avLst>
              <a:gd name="adj" fmla="val 29193"/>
              <a:gd name="vf" fmla="val 115470"/>
            </a:avLst>
          </a:prstGeom>
          <a:noFill/>
        </p:spPr>
        <p:txBody>
          <a:bodyPr lIns="36000" tIns="828000" anchor="ctr"/>
          <a:lstStyle>
            <a:lvl1pPr marL="0" indent="0" algn="ctr">
              <a:buFontTx/>
              <a:buNone/>
              <a:defRPr sz="1050" b="1" cap="all" baseline="0">
                <a:solidFill>
                  <a:schemeClr val="tx2"/>
                </a:solidFill>
                <a:latin typeface="+mj-lt"/>
              </a:defRPr>
            </a:lvl1pPr>
          </a:lstStyle>
          <a:p>
            <a:pPr lvl="0"/>
            <a:r>
              <a:rPr lang="en-GB" noProof="0" dirty="0"/>
              <a:t>Title chapter</a:t>
            </a:r>
          </a:p>
        </p:txBody>
      </p:sp>
      <p:sp>
        <p:nvSpPr>
          <p:cNvPr id="291" name="Tijdelijke aanduiding voor tekst 17">
            <a:extLst>
              <a:ext uri="{FF2B5EF4-FFF2-40B4-BE49-F238E27FC236}">
                <a16:creationId xmlns:a16="http://schemas.microsoft.com/office/drawing/2014/main" id="{34344415-7E5E-45F5-BB8C-8F130B56C0A0}"/>
              </a:ext>
            </a:extLst>
          </p:cNvPr>
          <p:cNvSpPr>
            <a:spLocks noGrp="1"/>
          </p:cNvSpPr>
          <p:nvPr>
            <p:ph type="body" sz="quarter" idx="41" hasCustomPrompt="1"/>
          </p:nvPr>
        </p:nvSpPr>
        <p:spPr>
          <a:xfrm>
            <a:off x="7804628" y="2754973"/>
            <a:ext cx="1597041" cy="1401848"/>
          </a:xfrm>
          <a:prstGeom prst="hexagon">
            <a:avLst>
              <a:gd name="adj" fmla="val 29193"/>
              <a:gd name="vf" fmla="val 115470"/>
            </a:avLst>
          </a:prstGeom>
          <a:noFill/>
        </p:spPr>
        <p:txBody>
          <a:bodyPr lIns="36000" tIns="828000" anchor="ctr"/>
          <a:lstStyle>
            <a:lvl1pPr marL="0" indent="0" algn="ctr">
              <a:buFontTx/>
              <a:buNone/>
              <a:defRPr sz="1050" b="1" cap="all" baseline="0">
                <a:solidFill>
                  <a:schemeClr val="tx2"/>
                </a:solidFill>
                <a:latin typeface="+mj-lt"/>
              </a:defRPr>
            </a:lvl1pPr>
          </a:lstStyle>
          <a:p>
            <a:pPr lvl="0"/>
            <a:r>
              <a:rPr lang="en-GB" noProof="0" dirty="0"/>
              <a:t>Title chapter</a:t>
            </a:r>
          </a:p>
        </p:txBody>
      </p:sp>
      <p:sp>
        <p:nvSpPr>
          <p:cNvPr id="290" name="Tijdelijke aanduiding voor tekst 17">
            <a:extLst>
              <a:ext uri="{FF2B5EF4-FFF2-40B4-BE49-F238E27FC236}">
                <a16:creationId xmlns:a16="http://schemas.microsoft.com/office/drawing/2014/main" id="{79DACD2B-92B3-4466-96E1-7966F60C97B7}"/>
              </a:ext>
            </a:extLst>
          </p:cNvPr>
          <p:cNvSpPr>
            <a:spLocks noGrp="1"/>
          </p:cNvSpPr>
          <p:nvPr>
            <p:ph type="body" sz="quarter" idx="40" hasCustomPrompt="1"/>
          </p:nvPr>
        </p:nvSpPr>
        <p:spPr>
          <a:xfrm>
            <a:off x="6583572" y="3461110"/>
            <a:ext cx="1597041" cy="1401848"/>
          </a:xfrm>
          <a:prstGeom prst="hexagon">
            <a:avLst>
              <a:gd name="adj" fmla="val 29193"/>
              <a:gd name="vf" fmla="val 115470"/>
            </a:avLst>
          </a:prstGeom>
          <a:noFill/>
        </p:spPr>
        <p:txBody>
          <a:bodyPr lIns="36000" tIns="828000" anchor="ctr"/>
          <a:lstStyle>
            <a:lvl1pPr marL="0" indent="0" algn="ctr">
              <a:buFontTx/>
              <a:buNone/>
              <a:defRPr sz="1050" b="1" cap="all" baseline="0">
                <a:solidFill>
                  <a:schemeClr val="tx2"/>
                </a:solidFill>
                <a:latin typeface="+mj-lt"/>
              </a:defRPr>
            </a:lvl1pPr>
          </a:lstStyle>
          <a:p>
            <a:pPr lvl="0"/>
            <a:r>
              <a:rPr lang="en-GB" noProof="0" dirty="0"/>
              <a:t>Title chapter</a:t>
            </a:r>
          </a:p>
        </p:txBody>
      </p:sp>
      <p:sp>
        <p:nvSpPr>
          <p:cNvPr id="289" name="Tijdelijke aanduiding voor tekst 17">
            <a:extLst>
              <a:ext uri="{FF2B5EF4-FFF2-40B4-BE49-F238E27FC236}">
                <a16:creationId xmlns:a16="http://schemas.microsoft.com/office/drawing/2014/main" id="{8F6A439C-EB8E-41DA-88C8-883548D0785A}"/>
              </a:ext>
            </a:extLst>
          </p:cNvPr>
          <p:cNvSpPr>
            <a:spLocks noGrp="1"/>
          </p:cNvSpPr>
          <p:nvPr>
            <p:ph type="body" sz="quarter" idx="39" hasCustomPrompt="1"/>
          </p:nvPr>
        </p:nvSpPr>
        <p:spPr>
          <a:xfrm>
            <a:off x="6575620" y="2033537"/>
            <a:ext cx="1597041" cy="1401848"/>
          </a:xfrm>
          <a:prstGeom prst="hexagon">
            <a:avLst>
              <a:gd name="adj" fmla="val 29193"/>
              <a:gd name="vf" fmla="val 115470"/>
            </a:avLst>
          </a:prstGeom>
          <a:noFill/>
        </p:spPr>
        <p:txBody>
          <a:bodyPr lIns="36000" tIns="828000" anchor="ctr"/>
          <a:lstStyle>
            <a:lvl1pPr marL="0" indent="0" algn="ctr">
              <a:buFontTx/>
              <a:buNone/>
              <a:defRPr sz="1050" b="1" cap="all" baseline="0">
                <a:solidFill>
                  <a:schemeClr val="tx2"/>
                </a:solidFill>
                <a:latin typeface="+mj-lt"/>
              </a:defRPr>
            </a:lvl1pPr>
          </a:lstStyle>
          <a:p>
            <a:pPr lvl="0"/>
            <a:r>
              <a:rPr lang="en-GB" noProof="0" dirty="0"/>
              <a:t>Title chapter</a:t>
            </a:r>
          </a:p>
        </p:txBody>
      </p:sp>
      <p:sp>
        <p:nvSpPr>
          <p:cNvPr id="288" name="Tijdelijke aanduiding voor tekst 17">
            <a:extLst>
              <a:ext uri="{FF2B5EF4-FFF2-40B4-BE49-F238E27FC236}">
                <a16:creationId xmlns:a16="http://schemas.microsoft.com/office/drawing/2014/main" id="{8F4B5F18-D3AB-4C3D-B987-D3AE9BE42DC4}"/>
              </a:ext>
            </a:extLst>
          </p:cNvPr>
          <p:cNvSpPr>
            <a:spLocks noGrp="1"/>
          </p:cNvSpPr>
          <p:nvPr>
            <p:ph type="body" sz="quarter" idx="38" hasCustomPrompt="1"/>
          </p:nvPr>
        </p:nvSpPr>
        <p:spPr>
          <a:xfrm>
            <a:off x="5342015" y="1308962"/>
            <a:ext cx="1597041" cy="1401848"/>
          </a:xfrm>
          <a:prstGeom prst="hexagon">
            <a:avLst>
              <a:gd name="adj" fmla="val 29193"/>
              <a:gd name="vf" fmla="val 115470"/>
            </a:avLst>
          </a:prstGeom>
          <a:noFill/>
        </p:spPr>
        <p:txBody>
          <a:bodyPr lIns="36000" tIns="828000" anchor="ctr"/>
          <a:lstStyle>
            <a:lvl1pPr marL="0" indent="0" algn="ctr">
              <a:buFontTx/>
              <a:buNone/>
              <a:defRPr sz="1050" b="1" cap="all" baseline="0">
                <a:solidFill>
                  <a:schemeClr val="tx2"/>
                </a:solidFill>
                <a:latin typeface="+mj-lt"/>
              </a:defRPr>
            </a:lvl1pPr>
          </a:lstStyle>
          <a:p>
            <a:pPr lvl="0"/>
            <a:r>
              <a:rPr lang="en-GB" noProof="0" dirty="0"/>
              <a:t>Title chapter</a:t>
            </a:r>
          </a:p>
        </p:txBody>
      </p:sp>
      <p:sp>
        <p:nvSpPr>
          <p:cNvPr id="287" name="Tijdelijke aanduiding voor tekst 17">
            <a:extLst>
              <a:ext uri="{FF2B5EF4-FFF2-40B4-BE49-F238E27FC236}">
                <a16:creationId xmlns:a16="http://schemas.microsoft.com/office/drawing/2014/main" id="{E9E7370C-6C9C-4061-A37B-C800BF6D3225}"/>
              </a:ext>
            </a:extLst>
          </p:cNvPr>
          <p:cNvSpPr>
            <a:spLocks noGrp="1"/>
          </p:cNvSpPr>
          <p:nvPr>
            <p:ph type="body" sz="quarter" idx="37" hasCustomPrompt="1"/>
          </p:nvPr>
        </p:nvSpPr>
        <p:spPr>
          <a:xfrm>
            <a:off x="4099866" y="3490484"/>
            <a:ext cx="1597041" cy="1401848"/>
          </a:xfrm>
          <a:prstGeom prst="hexagon">
            <a:avLst>
              <a:gd name="adj" fmla="val 29193"/>
              <a:gd name="vf" fmla="val 115470"/>
            </a:avLst>
          </a:prstGeom>
          <a:noFill/>
        </p:spPr>
        <p:txBody>
          <a:bodyPr lIns="36000" tIns="828000" anchor="ctr"/>
          <a:lstStyle>
            <a:lvl1pPr marL="0" indent="0" algn="ctr">
              <a:buFontTx/>
              <a:buNone/>
              <a:defRPr sz="1050" b="1" cap="all" baseline="0">
                <a:solidFill>
                  <a:schemeClr val="tx2"/>
                </a:solidFill>
                <a:latin typeface="+mj-lt"/>
              </a:defRPr>
            </a:lvl1pPr>
          </a:lstStyle>
          <a:p>
            <a:pPr lvl="0"/>
            <a:r>
              <a:rPr lang="en-GB" noProof="0" dirty="0"/>
              <a:t>Title chapter</a:t>
            </a:r>
          </a:p>
        </p:txBody>
      </p:sp>
      <p:sp>
        <p:nvSpPr>
          <p:cNvPr id="286" name="Tijdelijke aanduiding voor tekst 17">
            <a:extLst>
              <a:ext uri="{FF2B5EF4-FFF2-40B4-BE49-F238E27FC236}">
                <a16:creationId xmlns:a16="http://schemas.microsoft.com/office/drawing/2014/main" id="{848DE897-DDB7-4F19-AFE2-F1453E2F61F9}"/>
              </a:ext>
            </a:extLst>
          </p:cNvPr>
          <p:cNvSpPr>
            <a:spLocks noGrp="1"/>
          </p:cNvSpPr>
          <p:nvPr>
            <p:ph type="body" sz="quarter" idx="36" hasCustomPrompt="1"/>
          </p:nvPr>
        </p:nvSpPr>
        <p:spPr>
          <a:xfrm>
            <a:off x="4091289" y="2012281"/>
            <a:ext cx="1597041" cy="1401848"/>
          </a:xfrm>
          <a:prstGeom prst="hexagon">
            <a:avLst>
              <a:gd name="adj" fmla="val 29193"/>
              <a:gd name="vf" fmla="val 115470"/>
            </a:avLst>
          </a:prstGeom>
          <a:noFill/>
        </p:spPr>
        <p:txBody>
          <a:bodyPr lIns="36000" tIns="828000" anchor="ctr"/>
          <a:lstStyle>
            <a:lvl1pPr marL="0" indent="0" algn="ctr">
              <a:buFontTx/>
              <a:buNone/>
              <a:defRPr sz="1050" b="1" cap="all" baseline="0">
                <a:solidFill>
                  <a:schemeClr val="tx2"/>
                </a:solidFill>
                <a:latin typeface="+mj-lt"/>
              </a:defRPr>
            </a:lvl1pPr>
          </a:lstStyle>
          <a:p>
            <a:pPr lvl="0"/>
            <a:r>
              <a:rPr lang="en-GB" noProof="0" dirty="0"/>
              <a:t>Title chapter</a:t>
            </a:r>
          </a:p>
        </p:txBody>
      </p:sp>
      <p:sp>
        <p:nvSpPr>
          <p:cNvPr id="77" name="Tijdelijke aanduiding voor tekst 17">
            <a:extLst>
              <a:ext uri="{FF2B5EF4-FFF2-40B4-BE49-F238E27FC236}">
                <a16:creationId xmlns:a16="http://schemas.microsoft.com/office/drawing/2014/main" id="{2C6B4796-E9CA-4358-B86C-C900958E6A80}"/>
              </a:ext>
            </a:extLst>
          </p:cNvPr>
          <p:cNvSpPr>
            <a:spLocks noGrp="1"/>
          </p:cNvSpPr>
          <p:nvPr>
            <p:ph type="body" sz="quarter" idx="13" hasCustomPrompt="1"/>
          </p:nvPr>
        </p:nvSpPr>
        <p:spPr>
          <a:xfrm>
            <a:off x="2844604" y="4166865"/>
            <a:ext cx="1597041" cy="1401848"/>
          </a:xfrm>
          <a:prstGeom prst="hexagon">
            <a:avLst>
              <a:gd name="adj" fmla="val 29193"/>
              <a:gd name="vf" fmla="val 115470"/>
            </a:avLst>
          </a:prstGeom>
          <a:noFill/>
        </p:spPr>
        <p:txBody>
          <a:bodyPr lIns="36000" tIns="828000" anchor="ctr"/>
          <a:lstStyle>
            <a:lvl1pPr marL="0" indent="0" algn="ctr">
              <a:buFontTx/>
              <a:buNone/>
              <a:defRPr sz="1050" b="1" cap="all" baseline="0">
                <a:solidFill>
                  <a:schemeClr val="tx2"/>
                </a:solidFill>
                <a:latin typeface="+mj-lt"/>
              </a:defRPr>
            </a:lvl1pPr>
          </a:lstStyle>
          <a:p>
            <a:pPr lvl="0"/>
            <a:r>
              <a:rPr lang="en-GB" noProof="0" dirty="0"/>
              <a:t>Title chapter</a:t>
            </a:r>
          </a:p>
        </p:txBody>
      </p:sp>
      <p:sp>
        <p:nvSpPr>
          <p:cNvPr id="285" name="Tijdelijke aanduiding voor tekst 17">
            <a:extLst>
              <a:ext uri="{FF2B5EF4-FFF2-40B4-BE49-F238E27FC236}">
                <a16:creationId xmlns:a16="http://schemas.microsoft.com/office/drawing/2014/main" id="{56AB5B84-E351-4C62-BA3B-0C4C255BB854}"/>
              </a:ext>
            </a:extLst>
          </p:cNvPr>
          <p:cNvSpPr>
            <a:spLocks noGrp="1"/>
          </p:cNvSpPr>
          <p:nvPr>
            <p:ph type="body" sz="quarter" idx="35" hasCustomPrompt="1"/>
          </p:nvPr>
        </p:nvSpPr>
        <p:spPr>
          <a:xfrm>
            <a:off x="2860506" y="2725393"/>
            <a:ext cx="1597041" cy="1401848"/>
          </a:xfrm>
          <a:prstGeom prst="hexagon">
            <a:avLst>
              <a:gd name="adj" fmla="val 29193"/>
              <a:gd name="vf" fmla="val 115470"/>
            </a:avLst>
          </a:prstGeom>
          <a:noFill/>
        </p:spPr>
        <p:txBody>
          <a:bodyPr lIns="36000" tIns="828000" anchor="ctr"/>
          <a:lstStyle>
            <a:lvl1pPr marL="0" indent="0" algn="ctr">
              <a:buFontTx/>
              <a:buNone/>
              <a:defRPr sz="1050" b="1" cap="all" baseline="0">
                <a:solidFill>
                  <a:schemeClr val="tx2"/>
                </a:solidFill>
                <a:latin typeface="+mj-lt"/>
              </a:defRPr>
            </a:lvl1pPr>
          </a:lstStyle>
          <a:p>
            <a:pPr lvl="0"/>
            <a:r>
              <a:rPr lang="en-GB" noProof="0" dirty="0"/>
              <a:t>Title chapter</a:t>
            </a:r>
          </a:p>
        </p:txBody>
      </p:sp>
      <p:sp>
        <p:nvSpPr>
          <p:cNvPr id="85" name="Tijdelijke aanduiding voor afbeelding 40">
            <a:extLst>
              <a:ext uri="{FF2B5EF4-FFF2-40B4-BE49-F238E27FC236}">
                <a16:creationId xmlns:a16="http://schemas.microsoft.com/office/drawing/2014/main" id="{0F147EC1-0C4D-4075-81A4-96CFDDE3A294}"/>
              </a:ext>
            </a:extLst>
          </p:cNvPr>
          <p:cNvSpPr>
            <a:spLocks noGrp="1"/>
          </p:cNvSpPr>
          <p:nvPr>
            <p:ph type="pic" sz="quarter" idx="20" hasCustomPrompt="1"/>
          </p:nvPr>
        </p:nvSpPr>
        <p:spPr>
          <a:xfrm>
            <a:off x="4610386" y="3725733"/>
            <a:ext cx="576000" cy="576000"/>
          </a:xfrm>
          <a:prstGeom prst="rect">
            <a:avLst/>
          </a:prstGeom>
          <a:noFill/>
        </p:spPr>
        <p:txBody>
          <a:bodyPr wrap="square" tIns="0" rIns="0" bIns="0" anchor="ctr">
            <a:noAutofit/>
          </a:bodyPr>
          <a:lstStyle>
            <a:lvl1pPr marL="0" indent="0" algn="ctr">
              <a:buFontTx/>
              <a:buNone/>
              <a:defRPr sz="900" i="1" baseline="0"/>
            </a:lvl1pPr>
          </a:lstStyle>
          <a:p>
            <a:r>
              <a:rPr lang="en-GB" noProof="0" dirty="0"/>
              <a:t>Click here to insert </a:t>
            </a:r>
            <a:r>
              <a:rPr lang="en-GB" noProof="0" dirty="0" err="1"/>
              <a:t>incon</a:t>
            </a:r>
            <a:endParaRPr lang="en-GB" noProof="0" dirty="0"/>
          </a:p>
        </p:txBody>
      </p:sp>
      <p:sp>
        <p:nvSpPr>
          <p:cNvPr id="86" name="Tijdelijke aanduiding voor afbeelding 40">
            <a:extLst>
              <a:ext uri="{FF2B5EF4-FFF2-40B4-BE49-F238E27FC236}">
                <a16:creationId xmlns:a16="http://schemas.microsoft.com/office/drawing/2014/main" id="{DCEA37CB-BFB9-4755-9B46-87FC1D46DC3B}"/>
              </a:ext>
            </a:extLst>
          </p:cNvPr>
          <p:cNvSpPr>
            <a:spLocks noGrp="1"/>
          </p:cNvSpPr>
          <p:nvPr>
            <p:ph type="pic" sz="quarter" idx="21" hasCustomPrompt="1"/>
          </p:nvPr>
        </p:nvSpPr>
        <p:spPr>
          <a:xfrm>
            <a:off x="5843123" y="4408351"/>
            <a:ext cx="576000" cy="576000"/>
          </a:xfrm>
          <a:prstGeom prst="rect">
            <a:avLst/>
          </a:prstGeom>
          <a:noFill/>
        </p:spPr>
        <p:txBody>
          <a:bodyPr wrap="square" tIns="0" rIns="0" bIns="0" anchor="ctr">
            <a:noAutofit/>
          </a:bodyPr>
          <a:lstStyle>
            <a:lvl1pPr marL="0" indent="0" algn="ctr">
              <a:buFontTx/>
              <a:buNone/>
              <a:defRPr sz="900" i="1" baseline="0"/>
            </a:lvl1pPr>
          </a:lstStyle>
          <a:p>
            <a:r>
              <a:rPr lang="en-GB" noProof="0" dirty="0"/>
              <a:t>Click here to insert </a:t>
            </a:r>
            <a:r>
              <a:rPr lang="en-GB" noProof="0" dirty="0" err="1"/>
              <a:t>incon</a:t>
            </a:r>
            <a:endParaRPr lang="en-GB" noProof="0" dirty="0"/>
          </a:p>
        </p:txBody>
      </p:sp>
      <p:sp>
        <p:nvSpPr>
          <p:cNvPr id="87" name="Tijdelijke aanduiding voor afbeelding 40">
            <a:extLst>
              <a:ext uri="{FF2B5EF4-FFF2-40B4-BE49-F238E27FC236}">
                <a16:creationId xmlns:a16="http://schemas.microsoft.com/office/drawing/2014/main" id="{EA8308AF-E31F-4922-85E0-D18F0A5539B4}"/>
              </a:ext>
            </a:extLst>
          </p:cNvPr>
          <p:cNvSpPr>
            <a:spLocks noGrp="1"/>
          </p:cNvSpPr>
          <p:nvPr>
            <p:ph type="pic" sz="quarter" idx="22" hasCustomPrompt="1"/>
          </p:nvPr>
        </p:nvSpPr>
        <p:spPr>
          <a:xfrm>
            <a:off x="8315148" y="2969546"/>
            <a:ext cx="576000" cy="576000"/>
          </a:xfrm>
          <a:prstGeom prst="rect">
            <a:avLst/>
          </a:prstGeom>
          <a:noFill/>
        </p:spPr>
        <p:txBody>
          <a:bodyPr wrap="square" tIns="0" rIns="0" bIns="0" anchor="ctr">
            <a:noAutofit/>
          </a:bodyPr>
          <a:lstStyle>
            <a:lvl1pPr marL="0" indent="0" algn="ctr">
              <a:buFontTx/>
              <a:buNone/>
              <a:defRPr sz="900" i="1" baseline="0"/>
            </a:lvl1pPr>
          </a:lstStyle>
          <a:p>
            <a:r>
              <a:rPr lang="en-GB" noProof="0" dirty="0"/>
              <a:t>Click here to insert </a:t>
            </a:r>
            <a:r>
              <a:rPr lang="en-GB" noProof="0" dirty="0" err="1"/>
              <a:t>incon</a:t>
            </a:r>
            <a:endParaRPr lang="en-GB" noProof="0" dirty="0"/>
          </a:p>
        </p:txBody>
      </p:sp>
      <p:sp>
        <p:nvSpPr>
          <p:cNvPr id="88" name="Tijdelijke aanduiding voor afbeelding 40">
            <a:extLst>
              <a:ext uri="{FF2B5EF4-FFF2-40B4-BE49-F238E27FC236}">
                <a16:creationId xmlns:a16="http://schemas.microsoft.com/office/drawing/2014/main" id="{1F0657F4-1E3A-4B94-9378-41BCE87874E6}"/>
              </a:ext>
            </a:extLst>
          </p:cNvPr>
          <p:cNvSpPr>
            <a:spLocks noGrp="1"/>
          </p:cNvSpPr>
          <p:nvPr>
            <p:ph type="pic" sz="quarter" idx="23" hasCustomPrompt="1"/>
          </p:nvPr>
        </p:nvSpPr>
        <p:spPr>
          <a:xfrm>
            <a:off x="3355124" y="4408351"/>
            <a:ext cx="576000" cy="576000"/>
          </a:xfrm>
          <a:prstGeom prst="rect">
            <a:avLst/>
          </a:prstGeom>
          <a:noFill/>
        </p:spPr>
        <p:txBody>
          <a:bodyPr wrap="square" tIns="0" rIns="0" bIns="0" anchor="ctr">
            <a:noAutofit/>
          </a:bodyPr>
          <a:lstStyle>
            <a:lvl1pPr marL="0" indent="0" algn="ctr">
              <a:buFontTx/>
              <a:buNone/>
              <a:defRPr sz="900" i="1" baseline="0"/>
            </a:lvl1pPr>
          </a:lstStyle>
          <a:p>
            <a:r>
              <a:rPr lang="en-GB" noProof="0" dirty="0"/>
              <a:t>Click here to insert </a:t>
            </a:r>
            <a:r>
              <a:rPr lang="en-GB" noProof="0" dirty="0" err="1"/>
              <a:t>incon</a:t>
            </a:r>
            <a:endParaRPr lang="en-GB" noProof="0" dirty="0"/>
          </a:p>
        </p:txBody>
      </p:sp>
      <p:sp>
        <p:nvSpPr>
          <p:cNvPr id="89" name="Tijdelijke aanduiding voor afbeelding 40">
            <a:extLst>
              <a:ext uri="{FF2B5EF4-FFF2-40B4-BE49-F238E27FC236}">
                <a16:creationId xmlns:a16="http://schemas.microsoft.com/office/drawing/2014/main" id="{BF474552-BCA8-4E5C-96C4-98593D66A1CB}"/>
              </a:ext>
            </a:extLst>
          </p:cNvPr>
          <p:cNvSpPr>
            <a:spLocks noGrp="1"/>
          </p:cNvSpPr>
          <p:nvPr>
            <p:ph type="pic" sz="quarter" idx="24" hasCustomPrompt="1"/>
          </p:nvPr>
        </p:nvSpPr>
        <p:spPr>
          <a:xfrm>
            <a:off x="8323098" y="4408351"/>
            <a:ext cx="576000" cy="576000"/>
          </a:xfrm>
          <a:prstGeom prst="rect">
            <a:avLst/>
          </a:prstGeom>
          <a:noFill/>
        </p:spPr>
        <p:txBody>
          <a:bodyPr wrap="square" tIns="0" rIns="0" bIns="0" anchor="ctr">
            <a:noAutofit/>
          </a:bodyPr>
          <a:lstStyle>
            <a:lvl1pPr marL="0" indent="0" algn="ctr">
              <a:buFontTx/>
              <a:buNone/>
              <a:defRPr sz="900" i="1" baseline="0"/>
            </a:lvl1pPr>
          </a:lstStyle>
          <a:p>
            <a:r>
              <a:rPr lang="en-GB" noProof="0" dirty="0"/>
              <a:t>Click here to insert </a:t>
            </a:r>
            <a:r>
              <a:rPr lang="en-GB" noProof="0" dirty="0" err="1"/>
              <a:t>incon</a:t>
            </a:r>
            <a:endParaRPr lang="en-GB" noProof="0" dirty="0"/>
          </a:p>
        </p:txBody>
      </p:sp>
      <p:sp>
        <p:nvSpPr>
          <p:cNvPr id="95" name="Tijdelijke aanduiding voor afbeelding 40">
            <a:extLst>
              <a:ext uri="{FF2B5EF4-FFF2-40B4-BE49-F238E27FC236}">
                <a16:creationId xmlns:a16="http://schemas.microsoft.com/office/drawing/2014/main" id="{C51C9822-23FB-45CA-91CD-B2123422D4BA}"/>
              </a:ext>
            </a:extLst>
          </p:cNvPr>
          <p:cNvSpPr>
            <a:spLocks noGrp="1"/>
          </p:cNvSpPr>
          <p:nvPr>
            <p:ph type="pic" sz="quarter" idx="30" hasCustomPrompt="1"/>
          </p:nvPr>
        </p:nvSpPr>
        <p:spPr>
          <a:xfrm>
            <a:off x="3371026" y="2969546"/>
            <a:ext cx="576000" cy="576000"/>
          </a:xfrm>
          <a:prstGeom prst="rect">
            <a:avLst/>
          </a:prstGeom>
          <a:noFill/>
        </p:spPr>
        <p:txBody>
          <a:bodyPr wrap="square" tIns="0" rIns="0" bIns="0" anchor="ctr">
            <a:noAutofit/>
          </a:bodyPr>
          <a:lstStyle>
            <a:lvl1pPr marL="0" indent="0" algn="ctr">
              <a:buFontTx/>
              <a:buNone/>
              <a:defRPr sz="900" i="1" baseline="0"/>
            </a:lvl1pPr>
          </a:lstStyle>
          <a:p>
            <a:r>
              <a:rPr lang="en-GB" noProof="0" dirty="0"/>
              <a:t>Click here to insert </a:t>
            </a:r>
            <a:r>
              <a:rPr lang="en-GB" noProof="0" dirty="0" err="1"/>
              <a:t>incon</a:t>
            </a:r>
            <a:endParaRPr lang="en-GB" noProof="0" dirty="0"/>
          </a:p>
        </p:txBody>
      </p:sp>
      <p:sp>
        <p:nvSpPr>
          <p:cNvPr id="96" name="Tijdelijke aanduiding voor afbeelding 40">
            <a:extLst>
              <a:ext uri="{FF2B5EF4-FFF2-40B4-BE49-F238E27FC236}">
                <a16:creationId xmlns:a16="http://schemas.microsoft.com/office/drawing/2014/main" id="{814C3F0C-75F7-409C-9C05-78C288406177}"/>
              </a:ext>
            </a:extLst>
          </p:cNvPr>
          <p:cNvSpPr>
            <a:spLocks noGrp="1"/>
          </p:cNvSpPr>
          <p:nvPr>
            <p:ph type="pic" sz="quarter" idx="31" hasCustomPrompt="1"/>
          </p:nvPr>
        </p:nvSpPr>
        <p:spPr>
          <a:xfrm>
            <a:off x="4601809" y="2234909"/>
            <a:ext cx="576000" cy="576000"/>
          </a:xfrm>
          <a:prstGeom prst="rect">
            <a:avLst/>
          </a:prstGeom>
          <a:noFill/>
        </p:spPr>
        <p:txBody>
          <a:bodyPr wrap="square" tIns="0" rIns="0" bIns="0" anchor="ctr">
            <a:noAutofit/>
          </a:bodyPr>
          <a:lstStyle>
            <a:lvl1pPr marL="0" indent="0" algn="ctr">
              <a:buFontTx/>
              <a:buNone/>
              <a:defRPr sz="900" i="1" baseline="0"/>
            </a:lvl1pPr>
          </a:lstStyle>
          <a:p>
            <a:r>
              <a:rPr lang="en-GB" noProof="0" dirty="0"/>
              <a:t>Click here to insert </a:t>
            </a:r>
            <a:r>
              <a:rPr lang="en-GB" noProof="0" dirty="0" err="1"/>
              <a:t>incon</a:t>
            </a:r>
            <a:endParaRPr lang="en-GB" noProof="0" dirty="0"/>
          </a:p>
        </p:txBody>
      </p:sp>
      <p:sp>
        <p:nvSpPr>
          <p:cNvPr id="97" name="Tijdelijke aanduiding voor afbeelding 40">
            <a:extLst>
              <a:ext uri="{FF2B5EF4-FFF2-40B4-BE49-F238E27FC236}">
                <a16:creationId xmlns:a16="http://schemas.microsoft.com/office/drawing/2014/main" id="{6B027FDA-39F8-4370-8BEE-65EDF8D43BE9}"/>
              </a:ext>
            </a:extLst>
          </p:cNvPr>
          <p:cNvSpPr>
            <a:spLocks noGrp="1"/>
          </p:cNvSpPr>
          <p:nvPr>
            <p:ph type="pic" sz="quarter" idx="32" hasCustomPrompt="1"/>
          </p:nvPr>
        </p:nvSpPr>
        <p:spPr>
          <a:xfrm>
            <a:off x="5852535" y="1534895"/>
            <a:ext cx="576000" cy="576000"/>
          </a:xfrm>
          <a:prstGeom prst="rect">
            <a:avLst/>
          </a:prstGeom>
          <a:noFill/>
        </p:spPr>
        <p:txBody>
          <a:bodyPr wrap="square" tIns="0" rIns="0" bIns="0" anchor="ctr">
            <a:noAutofit/>
          </a:bodyPr>
          <a:lstStyle>
            <a:lvl1pPr marL="0" indent="0" algn="ctr">
              <a:buFontTx/>
              <a:buNone/>
              <a:defRPr sz="900" i="1" baseline="0"/>
            </a:lvl1pPr>
          </a:lstStyle>
          <a:p>
            <a:r>
              <a:rPr lang="en-GB" noProof="0" dirty="0"/>
              <a:t>Click here to insert </a:t>
            </a:r>
            <a:r>
              <a:rPr lang="en-GB" noProof="0" dirty="0" err="1"/>
              <a:t>incon</a:t>
            </a:r>
            <a:endParaRPr lang="en-GB" noProof="0" dirty="0"/>
          </a:p>
        </p:txBody>
      </p:sp>
      <p:sp>
        <p:nvSpPr>
          <p:cNvPr id="98" name="Tijdelijke aanduiding voor afbeelding 40">
            <a:extLst>
              <a:ext uri="{FF2B5EF4-FFF2-40B4-BE49-F238E27FC236}">
                <a16:creationId xmlns:a16="http://schemas.microsoft.com/office/drawing/2014/main" id="{9F091BA3-5397-48E5-81F1-3632155DF80F}"/>
              </a:ext>
            </a:extLst>
          </p:cNvPr>
          <p:cNvSpPr>
            <a:spLocks noGrp="1"/>
          </p:cNvSpPr>
          <p:nvPr>
            <p:ph type="pic" sz="quarter" idx="33" hasCustomPrompt="1"/>
          </p:nvPr>
        </p:nvSpPr>
        <p:spPr>
          <a:xfrm>
            <a:off x="7086140" y="2234909"/>
            <a:ext cx="576000" cy="576000"/>
          </a:xfrm>
          <a:prstGeom prst="rect">
            <a:avLst/>
          </a:prstGeom>
          <a:noFill/>
        </p:spPr>
        <p:txBody>
          <a:bodyPr wrap="square" tIns="0" rIns="0" bIns="0" anchor="ctr">
            <a:noAutofit/>
          </a:bodyPr>
          <a:lstStyle>
            <a:lvl1pPr marL="0" indent="0" algn="ctr">
              <a:buFontTx/>
              <a:buNone/>
              <a:defRPr sz="900" i="1" baseline="0"/>
            </a:lvl1pPr>
          </a:lstStyle>
          <a:p>
            <a:r>
              <a:rPr lang="en-GB" noProof="0" dirty="0"/>
              <a:t>Click here to insert </a:t>
            </a:r>
            <a:r>
              <a:rPr lang="en-GB" noProof="0" dirty="0" err="1"/>
              <a:t>incon</a:t>
            </a:r>
            <a:endParaRPr lang="en-GB" noProof="0" dirty="0"/>
          </a:p>
        </p:txBody>
      </p:sp>
      <p:sp>
        <p:nvSpPr>
          <p:cNvPr id="99" name="Tijdelijke aanduiding voor afbeelding 40">
            <a:extLst>
              <a:ext uri="{FF2B5EF4-FFF2-40B4-BE49-F238E27FC236}">
                <a16:creationId xmlns:a16="http://schemas.microsoft.com/office/drawing/2014/main" id="{0FB34B8D-5CA1-4C9C-9ACB-A1C7A11C2290}"/>
              </a:ext>
            </a:extLst>
          </p:cNvPr>
          <p:cNvSpPr>
            <a:spLocks noGrp="1"/>
          </p:cNvSpPr>
          <p:nvPr>
            <p:ph type="pic" sz="quarter" idx="34" hasCustomPrompt="1"/>
          </p:nvPr>
        </p:nvSpPr>
        <p:spPr>
          <a:xfrm>
            <a:off x="7094092" y="3725733"/>
            <a:ext cx="576000" cy="576000"/>
          </a:xfrm>
          <a:prstGeom prst="rect">
            <a:avLst/>
          </a:prstGeom>
          <a:noFill/>
        </p:spPr>
        <p:txBody>
          <a:bodyPr wrap="square" tIns="0" rIns="0" bIns="0" anchor="ctr">
            <a:noAutofit/>
          </a:bodyPr>
          <a:lstStyle>
            <a:lvl1pPr marL="0" indent="0" algn="ctr">
              <a:buFontTx/>
              <a:buNone/>
              <a:defRPr sz="900" i="1" baseline="0"/>
            </a:lvl1pPr>
          </a:lstStyle>
          <a:p>
            <a:r>
              <a:rPr lang="en-GB" noProof="0" dirty="0"/>
              <a:t>Click here to insert </a:t>
            </a:r>
            <a:r>
              <a:rPr lang="en-GB" noProof="0" dirty="0" err="1"/>
              <a:t>incon</a:t>
            </a:r>
            <a:endParaRPr lang="en-GB" noProof="0" dirty="0"/>
          </a:p>
        </p:txBody>
      </p:sp>
      <p:grpSp>
        <p:nvGrpSpPr>
          <p:cNvPr id="170" name="Instructie">
            <a:extLst>
              <a:ext uri="{FF2B5EF4-FFF2-40B4-BE49-F238E27FC236}">
                <a16:creationId xmlns:a16="http://schemas.microsoft.com/office/drawing/2014/main" id="{CD5075D0-E27A-477F-BF50-B1CEF800F6F7}"/>
              </a:ext>
            </a:extLst>
          </p:cNvPr>
          <p:cNvGrpSpPr/>
          <p:nvPr userDrawn="1"/>
        </p:nvGrpSpPr>
        <p:grpSpPr>
          <a:xfrm>
            <a:off x="12389714" y="1434"/>
            <a:ext cx="3183678" cy="6846622"/>
            <a:chOff x="-3423240" y="1434"/>
            <a:chExt cx="3183678" cy="6846622"/>
          </a:xfrm>
        </p:grpSpPr>
        <p:sp>
          <p:nvSpPr>
            <p:cNvPr id="171" name="Rechthoek 170">
              <a:extLst>
                <a:ext uri="{FF2B5EF4-FFF2-40B4-BE49-F238E27FC236}">
                  <a16:creationId xmlns:a16="http://schemas.microsoft.com/office/drawing/2014/main" id="{560A61A1-5911-42F8-A6A9-128F340FC637}"/>
                </a:ext>
              </a:extLst>
            </p:cNvPr>
            <p:cNvSpPr/>
            <p:nvPr userDrawn="1"/>
          </p:nvSpPr>
          <p:spPr>
            <a:xfrm>
              <a:off x="-3417579" y="1434"/>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Create/edit Hyperlink</a:t>
              </a:r>
            </a:p>
          </p:txBody>
        </p:sp>
        <p:sp>
          <p:nvSpPr>
            <p:cNvPr id="172" name="Ovaal 171">
              <a:extLst>
                <a:ext uri="{FF2B5EF4-FFF2-40B4-BE49-F238E27FC236}">
                  <a16:creationId xmlns:a16="http://schemas.microsoft.com/office/drawing/2014/main" id="{BFD8C175-F541-4238-A88B-B7C53E79DF87}"/>
                </a:ext>
              </a:extLst>
            </p:cNvPr>
            <p:cNvSpPr/>
            <p:nvPr userDrawn="1"/>
          </p:nvSpPr>
          <p:spPr>
            <a:xfrm>
              <a:off x="-3423240" y="36792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173" name="Rechte verbindingslijn 172">
              <a:extLst>
                <a:ext uri="{FF2B5EF4-FFF2-40B4-BE49-F238E27FC236}">
                  <a16:creationId xmlns:a16="http://schemas.microsoft.com/office/drawing/2014/main" id="{13F96BBC-6118-49DC-9508-6018A41B3FDE}"/>
                </a:ext>
              </a:extLst>
            </p:cNvPr>
            <p:cNvCxnSpPr>
              <a:cxnSpLocks/>
            </p:cNvCxnSpPr>
            <p:nvPr userDrawn="1"/>
          </p:nvCxnSpPr>
          <p:spPr>
            <a:xfrm>
              <a:off x="-3417580" y="243069"/>
              <a:ext cx="3178017" cy="0"/>
            </a:xfrm>
            <a:prstGeom prst="line">
              <a:avLst/>
            </a:prstGeom>
            <a:noFill/>
            <a:ln w="3175" cap="flat" cmpd="sng" algn="ctr">
              <a:solidFill>
                <a:srgbClr val="303E48"/>
              </a:solidFill>
              <a:prstDash val="solid"/>
            </a:ln>
            <a:effectLst/>
          </p:spPr>
        </p:cxnSp>
        <p:cxnSp>
          <p:nvCxnSpPr>
            <p:cNvPr id="174" name="Rechte verbindingslijn 173">
              <a:extLst>
                <a:ext uri="{FF2B5EF4-FFF2-40B4-BE49-F238E27FC236}">
                  <a16:creationId xmlns:a16="http://schemas.microsoft.com/office/drawing/2014/main" id="{71AC02C3-524A-4F9B-BF33-1E987BE31541}"/>
                </a:ext>
              </a:extLst>
            </p:cNvPr>
            <p:cNvCxnSpPr>
              <a:cxnSpLocks/>
            </p:cNvCxnSpPr>
            <p:nvPr userDrawn="1"/>
          </p:nvCxnSpPr>
          <p:spPr>
            <a:xfrm>
              <a:off x="-3417580" y="1824625"/>
              <a:ext cx="3178017" cy="0"/>
            </a:xfrm>
            <a:prstGeom prst="line">
              <a:avLst/>
            </a:prstGeom>
            <a:noFill/>
            <a:ln w="3175" cap="flat" cmpd="sng" algn="ctr">
              <a:solidFill>
                <a:srgbClr val="303E48"/>
              </a:solidFill>
              <a:prstDash val="solid"/>
            </a:ln>
            <a:effectLst/>
          </p:spPr>
        </p:cxnSp>
        <p:sp>
          <p:nvSpPr>
            <p:cNvPr id="175" name="Rechthoek 174">
              <a:extLst>
                <a:ext uri="{FF2B5EF4-FFF2-40B4-BE49-F238E27FC236}">
                  <a16:creationId xmlns:a16="http://schemas.microsoft.com/office/drawing/2014/main" id="{C324E5F8-71BB-4C12-9FB1-5D17E98D1F64}"/>
                </a:ext>
              </a:extLst>
            </p:cNvPr>
            <p:cNvSpPr/>
            <p:nvPr userDrawn="1"/>
          </p:nvSpPr>
          <p:spPr>
            <a:xfrm>
              <a:off x="-3057559" y="433986"/>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Go to the tab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and click on the button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‘Shapes’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Choose the shape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‘Rectangle’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and drag the mouse over the slide to draw the object.</a:t>
              </a:r>
            </a:p>
          </p:txBody>
        </p:sp>
        <p:cxnSp>
          <p:nvCxnSpPr>
            <p:cNvPr id="176" name="Rechte verbindingslijn 175">
              <a:extLst>
                <a:ext uri="{FF2B5EF4-FFF2-40B4-BE49-F238E27FC236}">
                  <a16:creationId xmlns:a16="http://schemas.microsoft.com/office/drawing/2014/main" id="{83639A86-7553-4D61-B125-4B8767DE0011}"/>
                </a:ext>
              </a:extLst>
            </p:cNvPr>
            <p:cNvCxnSpPr>
              <a:cxnSpLocks/>
            </p:cNvCxnSpPr>
            <p:nvPr userDrawn="1"/>
          </p:nvCxnSpPr>
          <p:spPr>
            <a:xfrm>
              <a:off x="-3417580" y="6105885"/>
              <a:ext cx="3178017" cy="0"/>
            </a:xfrm>
            <a:prstGeom prst="line">
              <a:avLst/>
            </a:prstGeom>
            <a:noFill/>
            <a:ln w="3175" cap="flat" cmpd="sng" algn="ctr">
              <a:solidFill>
                <a:srgbClr val="303E48"/>
              </a:solidFill>
              <a:prstDash val="solid"/>
            </a:ln>
            <a:effectLst/>
          </p:spPr>
        </p:cxnSp>
        <p:sp>
          <p:nvSpPr>
            <p:cNvPr id="177" name="Ovaal 176">
              <a:extLst>
                <a:ext uri="{FF2B5EF4-FFF2-40B4-BE49-F238E27FC236}">
                  <a16:creationId xmlns:a16="http://schemas.microsoft.com/office/drawing/2014/main" id="{ACE28D75-56D2-4D98-A02E-EDE59EF8096B}"/>
                </a:ext>
              </a:extLst>
            </p:cNvPr>
            <p:cNvSpPr/>
            <p:nvPr userDrawn="1"/>
          </p:nvSpPr>
          <p:spPr>
            <a:xfrm>
              <a:off x="-3423240" y="1951389"/>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178" name="Rechthoek 177">
              <a:extLst>
                <a:ext uri="{FF2B5EF4-FFF2-40B4-BE49-F238E27FC236}">
                  <a16:creationId xmlns:a16="http://schemas.microsoft.com/office/drawing/2014/main" id="{6BE99386-4A22-402A-B924-2139DA20500E}"/>
                </a:ext>
              </a:extLst>
            </p:cNvPr>
            <p:cNvSpPr/>
            <p:nvPr userDrawn="1"/>
          </p:nvSpPr>
          <p:spPr>
            <a:xfrm>
              <a:off x="-3057559" y="2017452"/>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Drag the rectangle on the first button of the menu and make it the same size as the menu button. Click with the right mouse button on the shape and choose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‘Edit shape’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grpSp>
          <p:nvGrpSpPr>
            <p:cNvPr id="179" name="Groep 178">
              <a:extLst>
                <a:ext uri="{FF2B5EF4-FFF2-40B4-BE49-F238E27FC236}">
                  <a16:creationId xmlns:a16="http://schemas.microsoft.com/office/drawing/2014/main" id="{7E6CA27A-4569-4FA2-B704-34613A271821}"/>
                </a:ext>
              </a:extLst>
            </p:cNvPr>
            <p:cNvGrpSpPr/>
            <p:nvPr userDrawn="1"/>
          </p:nvGrpSpPr>
          <p:grpSpPr>
            <a:xfrm>
              <a:off x="-3033717" y="5781713"/>
              <a:ext cx="825500" cy="209550"/>
              <a:chOff x="13504624" y="2482850"/>
              <a:chExt cx="825500" cy="209550"/>
            </a:xfrm>
          </p:grpSpPr>
          <p:sp>
            <p:nvSpPr>
              <p:cNvPr id="228" name="Rechthoek 227">
                <a:extLst>
                  <a:ext uri="{FF2B5EF4-FFF2-40B4-BE49-F238E27FC236}">
                    <a16:creationId xmlns:a16="http://schemas.microsoft.com/office/drawing/2014/main" id="{3A74B156-E698-497D-AAA8-1681233C0193}"/>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252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OK</a:t>
                </a:r>
              </a:p>
            </p:txBody>
          </p:sp>
          <p:cxnSp>
            <p:nvCxnSpPr>
              <p:cNvPr id="229" name="Rechte verbindingslijn 228">
                <a:extLst>
                  <a:ext uri="{FF2B5EF4-FFF2-40B4-BE49-F238E27FC236}">
                    <a16:creationId xmlns:a16="http://schemas.microsoft.com/office/drawing/2014/main" id="{7D8D82B1-545A-49AD-A80B-DA2352ABB1BF}"/>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230" name="Gelijkbenige driehoek 229">
                <a:extLst>
                  <a:ext uri="{FF2B5EF4-FFF2-40B4-BE49-F238E27FC236}">
                    <a16:creationId xmlns:a16="http://schemas.microsoft.com/office/drawing/2014/main" id="{009A2DFB-8A18-41C7-BCBE-0BF9C154EDC5}"/>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180" name="Ovaal 179">
              <a:extLst>
                <a:ext uri="{FF2B5EF4-FFF2-40B4-BE49-F238E27FC236}">
                  <a16:creationId xmlns:a16="http://schemas.microsoft.com/office/drawing/2014/main" id="{5BC98003-4305-4054-8341-D33A00DA3493}"/>
                </a:ext>
              </a:extLst>
            </p:cNvPr>
            <p:cNvSpPr/>
            <p:nvPr userDrawn="1"/>
          </p:nvSpPr>
          <p:spPr>
            <a:xfrm>
              <a:off x="-3423240" y="3651075"/>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181" name="Rechthoek 180">
              <a:extLst>
                <a:ext uri="{FF2B5EF4-FFF2-40B4-BE49-F238E27FC236}">
                  <a16:creationId xmlns:a16="http://schemas.microsoft.com/office/drawing/2014/main" id="{4FFF457C-6E33-42A8-B4AD-1C8B3C46B947}"/>
                </a:ext>
              </a:extLst>
            </p:cNvPr>
            <p:cNvSpPr/>
            <p:nvPr userDrawn="1"/>
          </p:nvSpPr>
          <p:spPr>
            <a:xfrm>
              <a:off x="-3057558" y="3717139"/>
              <a:ext cx="2817996" cy="46956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Click on the paint bucket, click on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‘Shape fill’</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and drag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‘Transparency’</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slider to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100%</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Now the shape is completely transparant.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cxnSp>
          <p:nvCxnSpPr>
            <p:cNvPr id="182" name="Rechte verbindingslijn 181">
              <a:extLst>
                <a:ext uri="{FF2B5EF4-FFF2-40B4-BE49-F238E27FC236}">
                  <a16:creationId xmlns:a16="http://schemas.microsoft.com/office/drawing/2014/main" id="{E6DFE989-187F-436A-B1B4-349C8E9D2442}"/>
                </a:ext>
              </a:extLst>
            </p:cNvPr>
            <p:cNvCxnSpPr>
              <a:cxnSpLocks/>
            </p:cNvCxnSpPr>
            <p:nvPr userDrawn="1"/>
          </p:nvCxnSpPr>
          <p:spPr>
            <a:xfrm>
              <a:off x="-3417580" y="4734973"/>
              <a:ext cx="3178017" cy="0"/>
            </a:xfrm>
            <a:prstGeom prst="line">
              <a:avLst/>
            </a:prstGeom>
            <a:noFill/>
            <a:ln w="3175" cap="flat" cmpd="sng" algn="ctr">
              <a:solidFill>
                <a:srgbClr val="303E48"/>
              </a:solidFill>
              <a:prstDash val="solid"/>
            </a:ln>
            <a:effectLst/>
          </p:spPr>
        </p:cxnSp>
        <p:grpSp>
          <p:nvGrpSpPr>
            <p:cNvPr id="183" name="Groep 182">
              <a:extLst>
                <a:ext uri="{FF2B5EF4-FFF2-40B4-BE49-F238E27FC236}">
                  <a16:creationId xmlns:a16="http://schemas.microsoft.com/office/drawing/2014/main" id="{26A7CDC6-33A9-4ABC-9005-D3485998A7F9}"/>
                </a:ext>
              </a:extLst>
            </p:cNvPr>
            <p:cNvGrpSpPr/>
            <p:nvPr userDrawn="1"/>
          </p:nvGrpSpPr>
          <p:grpSpPr>
            <a:xfrm>
              <a:off x="-2993621" y="1130861"/>
              <a:ext cx="276126" cy="284085"/>
              <a:chOff x="806580" y="907261"/>
              <a:chExt cx="421725" cy="433881"/>
            </a:xfrm>
          </p:grpSpPr>
          <p:sp>
            <p:nvSpPr>
              <p:cNvPr id="225" name="Ovaal 224">
                <a:extLst>
                  <a:ext uri="{FF2B5EF4-FFF2-40B4-BE49-F238E27FC236}">
                    <a16:creationId xmlns:a16="http://schemas.microsoft.com/office/drawing/2014/main" id="{75F4A7EA-47DC-4327-8A28-25EC466169C8}"/>
                  </a:ext>
                </a:extLst>
              </p:cNvPr>
              <p:cNvSpPr/>
              <p:nvPr userDrawn="1"/>
            </p:nvSpPr>
            <p:spPr>
              <a:xfrm>
                <a:off x="961059" y="907261"/>
                <a:ext cx="267246" cy="267246"/>
              </a:xfrm>
              <a:prstGeom prst="ellipse">
                <a:avLst/>
              </a:prstGeom>
              <a:solidFill>
                <a:sysClr val="window" lastClr="FFFFFF"/>
              </a:solidFill>
              <a:ln w="12700" cap="flat" cmpd="sng" algn="ctr">
                <a:solidFill>
                  <a:srgbClr val="7693B9"/>
                </a:solidFill>
                <a:prstDash val="soli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26" name="Rechthoek 225">
                <a:extLst>
                  <a:ext uri="{FF2B5EF4-FFF2-40B4-BE49-F238E27FC236}">
                    <a16:creationId xmlns:a16="http://schemas.microsoft.com/office/drawing/2014/main" id="{B98A4141-90EE-4E8A-BE8C-6F1FBB8BCAFF}"/>
                  </a:ext>
                </a:extLst>
              </p:cNvPr>
              <p:cNvSpPr/>
              <p:nvPr userDrawn="1"/>
            </p:nvSpPr>
            <p:spPr>
              <a:xfrm>
                <a:off x="806580" y="968645"/>
                <a:ext cx="247157" cy="241846"/>
              </a:xfrm>
              <a:prstGeom prst="rect">
                <a:avLst/>
              </a:prstGeom>
              <a:solidFill>
                <a:sysClr val="window" lastClr="FFFFFF"/>
              </a:solidFill>
              <a:ln w="12700" cap="flat" cmpd="sng" algn="ctr">
                <a:solidFill>
                  <a:srgbClr val="7693B9"/>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27" name="Ruit 226">
                <a:extLst>
                  <a:ext uri="{FF2B5EF4-FFF2-40B4-BE49-F238E27FC236}">
                    <a16:creationId xmlns:a16="http://schemas.microsoft.com/office/drawing/2014/main" id="{29D0341E-34A9-4E68-BD1F-DC4CB1257956}"/>
                  </a:ext>
                </a:extLst>
              </p:cNvPr>
              <p:cNvSpPr/>
              <p:nvPr userDrawn="1"/>
            </p:nvSpPr>
            <p:spPr>
              <a:xfrm>
                <a:off x="888274" y="1060969"/>
                <a:ext cx="280173" cy="280173"/>
              </a:xfrm>
              <a:prstGeom prst="diamond">
                <a:avLst/>
              </a:prstGeom>
              <a:solidFill>
                <a:sysClr val="window" lastClr="FFFFFF"/>
              </a:solidFill>
              <a:ln w="12700" cap="flat" cmpd="sng" algn="ctr">
                <a:solidFill>
                  <a:srgbClr val="7693B9"/>
                </a:solidFill>
                <a:prstDash val="soli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184" name="Rechthoek 183">
              <a:extLst>
                <a:ext uri="{FF2B5EF4-FFF2-40B4-BE49-F238E27FC236}">
                  <a16:creationId xmlns:a16="http://schemas.microsoft.com/office/drawing/2014/main" id="{EA10E6CF-C225-4D8F-A498-34BB923E59BB}"/>
                </a:ext>
              </a:extLst>
            </p:cNvPr>
            <p:cNvSpPr/>
            <p:nvPr userDrawn="1"/>
          </p:nvSpPr>
          <p:spPr>
            <a:xfrm>
              <a:off x="-3052944" y="1435429"/>
              <a:ext cx="394772" cy="161170"/>
            </a:xfrm>
            <a:prstGeom prst="rect">
              <a:avLst/>
            </a:prstGeom>
            <a:noFill/>
            <a:ln w="127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Shapes</a:t>
              </a:r>
            </a:p>
          </p:txBody>
        </p:sp>
        <p:sp>
          <p:nvSpPr>
            <p:cNvPr id="185" name="Gelijkbenige driehoek 184">
              <a:extLst>
                <a:ext uri="{FF2B5EF4-FFF2-40B4-BE49-F238E27FC236}">
                  <a16:creationId xmlns:a16="http://schemas.microsoft.com/office/drawing/2014/main" id="{C4DFF61D-11AE-4DFF-B625-0EC79E5F3AC8}"/>
                </a:ext>
              </a:extLst>
            </p:cNvPr>
            <p:cNvSpPr/>
            <p:nvPr userDrawn="1"/>
          </p:nvSpPr>
          <p:spPr>
            <a:xfrm rot="10800000">
              <a:off x="-2898991" y="1648817"/>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186" name="Groep 185">
              <a:extLst>
                <a:ext uri="{FF2B5EF4-FFF2-40B4-BE49-F238E27FC236}">
                  <a16:creationId xmlns:a16="http://schemas.microsoft.com/office/drawing/2014/main" id="{63A2FB80-ACAB-4A67-B6D9-E1C62723DAC5}"/>
                </a:ext>
              </a:extLst>
            </p:cNvPr>
            <p:cNvGrpSpPr/>
            <p:nvPr userDrawn="1"/>
          </p:nvGrpSpPr>
          <p:grpSpPr>
            <a:xfrm>
              <a:off x="-3057559" y="2743413"/>
              <a:ext cx="1470561" cy="678267"/>
              <a:chOff x="-3057559" y="2743413"/>
              <a:chExt cx="1470561" cy="678267"/>
            </a:xfrm>
          </p:grpSpPr>
          <p:sp>
            <p:nvSpPr>
              <p:cNvPr id="202" name="Rechthoek 201">
                <a:extLst>
                  <a:ext uri="{FF2B5EF4-FFF2-40B4-BE49-F238E27FC236}">
                    <a16:creationId xmlns:a16="http://schemas.microsoft.com/office/drawing/2014/main" id="{AF7EBAFA-6349-4B5F-BD2D-912992F576F2}"/>
                  </a:ext>
                </a:extLst>
              </p:cNvPr>
              <p:cNvSpPr/>
              <p:nvPr userDrawn="1"/>
            </p:nvSpPr>
            <p:spPr>
              <a:xfrm>
                <a:off x="-3057559" y="2743413"/>
                <a:ext cx="1421640"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03" name="Rechthoek 202">
                <a:extLst>
                  <a:ext uri="{FF2B5EF4-FFF2-40B4-BE49-F238E27FC236}">
                    <a16:creationId xmlns:a16="http://schemas.microsoft.com/office/drawing/2014/main" id="{286A4900-3123-43B3-A49B-CE6D67797C20}"/>
                  </a:ext>
                </a:extLst>
              </p:cNvPr>
              <p:cNvSpPr/>
              <p:nvPr userDrawn="1"/>
            </p:nvSpPr>
            <p:spPr>
              <a:xfrm>
                <a:off x="-3048000" y="3054802"/>
                <a:ext cx="1404937" cy="261256"/>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04" name="Tekstvak 203">
                <a:extLst>
                  <a:ext uri="{FF2B5EF4-FFF2-40B4-BE49-F238E27FC236}">
                    <a16:creationId xmlns:a16="http://schemas.microsoft.com/office/drawing/2014/main" id="{AAC4FE47-D377-4E6F-86FA-0D5C8C0794CB}"/>
                  </a:ext>
                </a:extLst>
              </p:cNvPr>
              <p:cNvSpPr txBox="1"/>
              <p:nvPr userDrawn="1"/>
            </p:nvSpPr>
            <p:spPr>
              <a:xfrm>
                <a:off x="-2817196" y="2782523"/>
                <a:ext cx="114793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Size and position…</a:t>
                </a:r>
              </a:p>
            </p:txBody>
          </p:sp>
          <p:sp>
            <p:nvSpPr>
              <p:cNvPr id="205" name="Tekstvak 204">
                <a:extLst>
                  <a:ext uri="{FF2B5EF4-FFF2-40B4-BE49-F238E27FC236}">
                    <a16:creationId xmlns:a16="http://schemas.microsoft.com/office/drawing/2014/main" id="{7C1D5E92-2F7F-4A9A-9E64-FC58D0B3ADED}"/>
                  </a:ext>
                </a:extLst>
              </p:cNvPr>
              <p:cNvSpPr txBox="1"/>
              <p:nvPr userDrawn="1"/>
            </p:nvSpPr>
            <p:spPr>
              <a:xfrm>
                <a:off x="-2830623" y="3103649"/>
                <a:ext cx="1156604"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Edit shape…</a:t>
                </a:r>
              </a:p>
            </p:txBody>
          </p:sp>
          <p:pic>
            <p:nvPicPr>
              <p:cNvPr id="206" name="Picture 3">
                <a:extLst>
                  <a:ext uri="{FF2B5EF4-FFF2-40B4-BE49-F238E27FC236}">
                    <a16:creationId xmlns:a16="http://schemas.microsoft.com/office/drawing/2014/main" id="{03C3B369-30C8-4F66-ACCD-4483D9A11819}"/>
                  </a:ext>
                </a:extLst>
              </p:cNvPr>
              <p:cNvPicPr>
                <a:picLocks noChangeAspect="1" noChangeArrowheads="1"/>
              </p:cNvPicPr>
              <p:nvPr userDrawn="1"/>
            </p:nvPicPr>
            <p:blipFill>
              <a:blip r:embed="rId4" cstate="email">
                <a:extLst>
                  <a:ext uri="{28A0092B-C50C-407E-A947-70E740481C1C}">
                    <a14:useLocalDpi xmlns:a14="http://schemas.microsoft.com/office/drawing/2010/main"/>
                  </a:ext>
                </a:extLst>
              </a:blip>
              <a:srcRect/>
              <a:stretch>
                <a:fillRect/>
              </a:stretch>
            </p:blipFill>
            <p:spPr bwMode="auto">
              <a:xfrm>
                <a:off x="-1730084" y="3190349"/>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07" name="Groep 206">
                <a:extLst>
                  <a:ext uri="{FF2B5EF4-FFF2-40B4-BE49-F238E27FC236}">
                    <a16:creationId xmlns:a16="http://schemas.microsoft.com/office/drawing/2014/main" id="{C5EDD510-1195-4FAD-A130-BEE2DA084740}"/>
                  </a:ext>
                </a:extLst>
              </p:cNvPr>
              <p:cNvGrpSpPr/>
              <p:nvPr userDrawn="1"/>
            </p:nvGrpSpPr>
            <p:grpSpPr>
              <a:xfrm>
                <a:off x="-2986080" y="2795018"/>
                <a:ext cx="171801" cy="182567"/>
                <a:chOff x="-2991459" y="2784261"/>
                <a:chExt cx="171801" cy="182567"/>
              </a:xfrm>
            </p:grpSpPr>
            <p:sp>
              <p:nvSpPr>
                <p:cNvPr id="215" name="Rechthoek: afgeronde hoeken 214">
                  <a:extLst>
                    <a:ext uri="{FF2B5EF4-FFF2-40B4-BE49-F238E27FC236}">
                      <a16:creationId xmlns:a16="http://schemas.microsoft.com/office/drawing/2014/main" id="{7A4B43E9-C3DD-4932-BA51-8BFB1F8B81FB}"/>
                    </a:ext>
                  </a:extLst>
                </p:cNvPr>
                <p:cNvSpPr/>
                <p:nvPr userDrawn="1"/>
              </p:nvSpPr>
              <p:spPr>
                <a:xfrm>
                  <a:off x="-2865377" y="2808915"/>
                  <a:ext cx="45719" cy="131922"/>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216" name="Rechte verbindingslijn 215">
                  <a:extLst>
                    <a:ext uri="{FF2B5EF4-FFF2-40B4-BE49-F238E27FC236}">
                      <a16:creationId xmlns:a16="http://schemas.microsoft.com/office/drawing/2014/main" id="{7C76664C-3633-4A38-8CC9-945C44B29121}"/>
                    </a:ext>
                  </a:extLst>
                </p:cNvPr>
                <p:cNvCxnSpPr>
                  <a:cxnSpLocks/>
                </p:cNvCxnSpPr>
                <p:nvPr userDrawn="1"/>
              </p:nvCxnSpPr>
              <p:spPr>
                <a:xfrm>
                  <a:off x="-2940784" y="2813530"/>
                  <a:ext cx="76560" cy="0"/>
                </a:xfrm>
                <a:prstGeom prst="line">
                  <a:avLst/>
                </a:prstGeom>
                <a:solidFill>
                  <a:sysClr val="window" lastClr="FFFFFF"/>
                </a:solidFill>
                <a:ln w="12700" cap="flat" cmpd="sng" algn="ctr">
                  <a:solidFill>
                    <a:srgbClr val="818181"/>
                  </a:solidFill>
                  <a:prstDash val="sysDot"/>
                </a:ln>
                <a:effectLst/>
              </p:spPr>
            </p:cxnSp>
            <p:cxnSp>
              <p:nvCxnSpPr>
                <p:cNvPr id="217" name="Rechte verbindingslijn 216">
                  <a:extLst>
                    <a:ext uri="{FF2B5EF4-FFF2-40B4-BE49-F238E27FC236}">
                      <a16:creationId xmlns:a16="http://schemas.microsoft.com/office/drawing/2014/main" id="{935C847F-FE8A-4EB4-8132-9F51F208974D}"/>
                    </a:ext>
                  </a:extLst>
                </p:cNvPr>
                <p:cNvCxnSpPr>
                  <a:cxnSpLocks/>
                </p:cNvCxnSpPr>
                <p:nvPr userDrawn="1"/>
              </p:nvCxnSpPr>
              <p:spPr>
                <a:xfrm>
                  <a:off x="-2940784" y="2936435"/>
                  <a:ext cx="81939" cy="0"/>
                </a:xfrm>
                <a:prstGeom prst="line">
                  <a:avLst/>
                </a:prstGeom>
                <a:solidFill>
                  <a:sysClr val="window" lastClr="FFFFFF"/>
                </a:solidFill>
                <a:ln w="12700" cap="flat" cmpd="sng" algn="ctr">
                  <a:solidFill>
                    <a:srgbClr val="818181"/>
                  </a:solidFill>
                  <a:prstDash val="sysDot"/>
                </a:ln>
                <a:effectLst/>
              </p:spPr>
            </p:cxnSp>
            <p:sp>
              <p:nvSpPr>
                <p:cNvPr id="218" name="Rechthoek: afgeronde hoeken 217">
                  <a:extLst>
                    <a:ext uri="{FF2B5EF4-FFF2-40B4-BE49-F238E27FC236}">
                      <a16:creationId xmlns:a16="http://schemas.microsoft.com/office/drawing/2014/main" id="{1000BC5F-2148-4C9E-9BB9-D5E5768A5767}"/>
                    </a:ext>
                  </a:extLst>
                </p:cNvPr>
                <p:cNvSpPr/>
                <p:nvPr userDrawn="1"/>
              </p:nvSpPr>
              <p:spPr>
                <a:xfrm>
                  <a:off x="-2984327" y="2855769"/>
                  <a:ext cx="45719" cy="38214"/>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grpSp>
              <p:nvGrpSpPr>
                <p:cNvPr id="219" name="Groep 218">
                  <a:extLst>
                    <a:ext uri="{FF2B5EF4-FFF2-40B4-BE49-F238E27FC236}">
                      <a16:creationId xmlns:a16="http://schemas.microsoft.com/office/drawing/2014/main" id="{93F89A9C-BA55-433A-ADBE-4049E4E2CC7D}"/>
                    </a:ext>
                  </a:extLst>
                </p:cNvPr>
                <p:cNvGrpSpPr/>
                <p:nvPr userDrawn="1"/>
              </p:nvGrpSpPr>
              <p:grpSpPr>
                <a:xfrm rot="5400000">
                  <a:off x="-2990086" y="2782888"/>
                  <a:ext cx="57228" cy="59974"/>
                  <a:chOff x="-2355611" y="494641"/>
                  <a:chExt cx="76167" cy="79826"/>
                </a:xfrm>
              </p:grpSpPr>
              <p:sp>
                <p:nvSpPr>
                  <p:cNvPr id="223" name="Rechthoek 222">
                    <a:extLst>
                      <a:ext uri="{FF2B5EF4-FFF2-40B4-BE49-F238E27FC236}">
                        <a16:creationId xmlns:a16="http://schemas.microsoft.com/office/drawing/2014/main" id="{6C43BE57-BFB6-4BDC-A7EC-9A0A838C7BD1}"/>
                      </a:ext>
                    </a:extLst>
                  </p:cNvPr>
                  <p:cNvSpPr/>
                  <p:nvPr userDrawn="1"/>
                </p:nvSpPr>
                <p:spPr>
                  <a:xfrm>
                    <a:off x="-2329421" y="518941"/>
                    <a:ext cx="49977" cy="31227"/>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24" name="Pijl: punthaak 223">
                    <a:extLst>
                      <a:ext uri="{FF2B5EF4-FFF2-40B4-BE49-F238E27FC236}">
                        <a16:creationId xmlns:a16="http://schemas.microsoft.com/office/drawing/2014/main" id="{0C99A3F6-9D27-4533-927F-B4020E65D55A}"/>
                      </a:ext>
                    </a:extLst>
                  </p:cNvPr>
                  <p:cNvSpPr/>
                  <p:nvPr userDrawn="1"/>
                </p:nvSpPr>
                <p:spPr>
                  <a:xfrm flipH="1">
                    <a:off x="-2355611" y="494641"/>
                    <a:ext cx="72569" cy="79826"/>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220" name="Groep 219">
                  <a:extLst>
                    <a:ext uri="{FF2B5EF4-FFF2-40B4-BE49-F238E27FC236}">
                      <a16:creationId xmlns:a16="http://schemas.microsoft.com/office/drawing/2014/main" id="{B7CAB735-D925-4472-95BC-CFB98611EE10}"/>
                    </a:ext>
                  </a:extLst>
                </p:cNvPr>
                <p:cNvGrpSpPr/>
                <p:nvPr userDrawn="1"/>
              </p:nvGrpSpPr>
              <p:grpSpPr>
                <a:xfrm rot="16200000">
                  <a:off x="-2990086" y="2908227"/>
                  <a:ext cx="57228" cy="59974"/>
                  <a:chOff x="-2355611" y="494641"/>
                  <a:chExt cx="76167" cy="79826"/>
                </a:xfrm>
              </p:grpSpPr>
              <p:sp>
                <p:nvSpPr>
                  <p:cNvPr id="221" name="Rechthoek 220">
                    <a:extLst>
                      <a:ext uri="{FF2B5EF4-FFF2-40B4-BE49-F238E27FC236}">
                        <a16:creationId xmlns:a16="http://schemas.microsoft.com/office/drawing/2014/main" id="{3B410B02-7EF8-4295-AF22-F72E2FE635B3}"/>
                      </a:ext>
                    </a:extLst>
                  </p:cNvPr>
                  <p:cNvSpPr/>
                  <p:nvPr userDrawn="1"/>
                </p:nvSpPr>
                <p:spPr>
                  <a:xfrm>
                    <a:off x="-2329421" y="518941"/>
                    <a:ext cx="49977" cy="31227"/>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22" name="Pijl: punthaak 221">
                    <a:extLst>
                      <a:ext uri="{FF2B5EF4-FFF2-40B4-BE49-F238E27FC236}">
                        <a16:creationId xmlns:a16="http://schemas.microsoft.com/office/drawing/2014/main" id="{5D9DE98E-B117-4766-A591-39C57FA9B3C9}"/>
                      </a:ext>
                    </a:extLst>
                  </p:cNvPr>
                  <p:cNvSpPr/>
                  <p:nvPr userDrawn="1"/>
                </p:nvSpPr>
                <p:spPr>
                  <a:xfrm flipH="1">
                    <a:off x="-2355611" y="494641"/>
                    <a:ext cx="72569" cy="79826"/>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208" name="Groep 207">
                <a:extLst>
                  <a:ext uri="{FF2B5EF4-FFF2-40B4-BE49-F238E27FC236}">
                    <a16:creationId xmlns:a16="http://schemas.microsoft.com/office/drawing/2014/main" id="{E38842B1-7465-4885-AC27-50694B2D8CD0}"/>
                  </a:ext>
                </a:extLst>
              </p:cNvPr>
              <p:cNvGrpSpPr/>
              <p:nvPr userDrawn="1"/>
            </p:nvGrpSpPr>
            <p:grpSpPr>
              <a:xfrm>
                <a:off x="-2983875" y="3094353"/>
                <a:ext cx="179696" cy="192086"/>
                <a:chOff x="-899320" y="3037554"/>
                <a:chExt cx="257041" cy="274768"/>
              </a:xfrm>
            </p:grpSpPr>
            <p:grpSp>
              <p:nvGrpSpPr>
                <p:cNvPr id="209" name="Groep 208">
                  <a:extLst>
                    <a:ext uri="{FF2B5EF4-FFF2-40B4-BE49-F238E27FC236}">
                      <a16:creationId xmlns:a16="http://schemas.microsoft.com/office/drawing/2014/main" id="{41F4A4F9-3FDE-4222-9E18-F6E669984C3E}"/>
                    </a:ext>
                  </a:extLst>
                </p:cNvPr>
                <p:cNvGrpSpPr/>
                <p:nvPr userDrawn="1"/>
              </p:nvGrpSpPr>
              <p:grpSpPr>
                <a:xfrm>
                  <a:off x="-899320" y="3037554"/>
                  <a:ext cx="175977" cy="165227"/>
                  <a:chOff x="-899320" y="3037554"/>
                  <a:chExt cx="175977" cy="165227"/>
                </a:xfrm>
              </p:grpSpPr>
              <p:sp>
                <p:nvSpPr>
                  <p:cNvPr id="212" name="Vrije vorm: vorm 211">
                    <a:extLst>
                      <a:ext uri="{FF2B5EF4-FFF2-40B4-BE49-F238E27FC236}">
                        <a16:creationId xmlns:a16="http://schemas.microsoft.com/office/drawing/2014/main" id="{A42C1A39-8D67-422D-9BB3-B8BFD1CEA930}"/>
                      </a:ext>
                    </a:extLst>
                  </p:cNvPr>
                  <p:cNvSpPr/>
                  <p:nvPr userDrawn="1"/>
                </p:nvSpPr>
                <p:spPr>
                  <a:xfrm>
                    <a:off x="-804124" y="3081338"/>
                    <a:ext cx="80781" cy="121443"/>
                  </a:xfrm>
                  <a:custGeom>
                    <a:avLst/>
                    <a:gdLst>
                      <a:gd name="connsiteX0" fmla="*/ 0 w 54768"/>
                      <a:gd name="connsiteY0" fmla="*/ 0 h 71437"/>
                      <a:gd name="connsiteX1" fmla="*/ 4762 w 54768"/>
                      <a:gd name="connsiteY1" fmla="*/ 71437 h 71437"/>
                      <a:gd name="connsiteX2" fmla="*/ 54768 w 54768"/>
                      <a:gd name="connsiteY2" fmla="*/ 4762 h 71437"/>
                      <a:gd name="connsiteX3" fmla="*/ 0 w 54768"/>
                      <a:gd name="connsiteY3" fmla="*/ 0 h 71437"/>
                      <a:gd name="connsiteX0" fmla="*/ 0 w 54768"/>
                      <a:gd name="connsiteY0" fmla="*/ 0 h 71437"/>
                      <a:gd name="connsiteX1" fmla="*/ 4762 w 54768"/>
                      <a:gd name="connsiteY1" fmla="*/ 71437 h 71437"/>
                      <a:gd name="connsiteX2" fmla="*/ 54768 w 54768"/>
                      <a:gd name="connsiteY2" fmla="*/ 4762 h 71437"/>
                      <a:gd name="connsiteX3" fmla="*/ 0 w 54768"/>
                      <a:gd name="connsiteY3" fmla="*/ 0 h 71437"/>
                      <a:gd name="connsiteX0" fmla="*/ 0 w 61912"/>
                      <a:gd name="connsiteY0" fmla="*/ 4763 h 76200"/>
                      <a:gd name="connsiteX1" fmla="*/ 4762 w 61912"/>
                      <a:gd name="connsiteY1" fmla="*/ 76200 h 76200"/>
                      <a:gd name="connsiteX2" fmla="*/ 61912 w 61912"/>
                      <a:gd name="connsiteY2" fmla="*/ 0 h 76200"/>
                      <a:gd name="connsiteX3" fmla="*/ 0 w 61912"/>
                      <a:gd name="connsiteY3" fmla="*/ 4763 h 76200"/>
                      <a:gd name="connsiteX0" fmla="*/ 0 w 61912"/>
                      <a:gd name="connsiteY0" fmla="*/ 50015 h 121452"/>
                      <a:gd name="connsiteX1" fmla="*/ 4762 w 61912"/>
                      <a:gd name="connsiteY1" fmla="*/ 121452 h 121452"/>
                      <a:gd name="connsiteX2" fmla="*/ 61912 w 61912"/>
                      <a:gd name="connsiteY2" fmla="*/ 45252 h 121452"/>
                      <a:gd name="connsiteX3" fmla="*/ 7143 w 61912"/>
                      <a:gd name="connsiteY3" fmla="*/ 9 h 121452"/>
                      <a:gd name="connsiteX4" fmla="*/ 0 w 61912"/>
                      <a:gd name="connsiteY4" fmla="*/ 50015 h 121452"/>
                      <a:gd name="connsiteX0" fmla="*/ 30217 w 92129"/>
                      <a:gd name="connsiteY0" fmla="*/ 50015 h 121452"/>
                      <a:gd name="connsiteX1" fmla="*/ 34979 w 92129"/>
                      <a:gd name="connsiteY1" fmla="*/ 121452 h 121452"/>
                      <a:gd name="connsiteX2" fmla="*/ 92129 w 92129"/>
                      <a:gd name="connsiteY2" fmla="*/ 45252 h 121452"/>
                      <a:gd name="connsiteX3" fmla="*/ 37360 w 92129"/>
                      <a:gd name="connsiteY3" fmla="*/ 9 h 121452"/>
                      <a:gd name="connsiteX4" fmla="*/ 30217 w 92129"/>
                      <a:gd name="connsiteY4" fmla="*/ 50015 h 121452"/>
                      <a:gd name="connsiteX0" fmla="*/ 30217 w 92129"/>
                      <a:gd name="connsiteY0" fmla="*/ 50006 h 121443"/>
                      <a:gd name="connsiteX1" fmla="*/ 34979 w 92129"/>
                      <a:gd name="connsiteY1" fmla="*/ 121443 h 121443"/>
                      <a:gd name="connsiteX2" fmla="*/ 92129 w 92129"/>
                      <a:gd name="connsiteY2" fmla="*/ 45243 h 121443"/>
                      <a:gd name="connsiteX3" fmla="*/ 37360 w 92129"/>
                      <a:gd name="connsiteY3" fmla="*/ 0 h 121443"/>
                      <a:gd name="connsiteX4" fmla="*/ 30217 w 92129"/>
                      <a:gd name="connsiteY4" fmla="*/ 50006 h 121443"/>
                      <a:gd name="connsiteX0" fmla="*/ 30217 w 92490"/>
                      <a:gd name="connsiteY0" fmla="*/ 50006 h 121443"/>
                      <a:gd name="connsiteX1" fmla="*/ 34979 w 92490"/>
                      <a:gd name="connsiteY1" fmla="*/ 121443 h 121443"/>
                      <a:gd name="connsiteX2" fmla="*/ 92129 w 92490"/>
                      <a:gd name="connsiteY2" fmla="*/ 45243 h 121443"/>
                      <a:gd name="connsiteX3" fmla="*/ 37360 w 92490"/>
                      <a:gd name="connsiteY3" fmla="*/ 0 h 121443"/>
                      <a:gd name="connsiteX4" fmla="*/ 30217 w 92490"/>
                      <a:gd name="connsiteY4" fmla="*/ 50006 h 121443"/>
                      <a:gd name="connsiteX0" fmla="*/ 30217 w 80781"/>
                      <a:gd name="connsiteY0" fmla="*/ 50006 h 121443"/>
                      <a:gd name="connsiteX1" fmla="*/ 34979 w 80781"/>
                      <a:gd name="connsiteY1" fmla="*/ 121443 h 121443"/>
                      <a:gd name="connsiteX2" fmla="*/ 80222 w 80781"/>
                      <a:gd name="connsiteY2" fmla="*/ 52387 h 121443"/>
                      <a:gd name="connsiteX3" fmla="*/ 37360 w 80781"/>
                      <a:gd name="connsiteY3" fmla="*/ 0 h 121443"/>
                      <a:gd name="connsiteX4" fmla="*/ 30217 w 80781"/>
                      <a:gd name="connsiteY4" fmla="*/ 50006 h 12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781" h="121443">
                        <a:moveTo>
                          <a:pt x="30217" y="50006"/>
                        </a:moveTo>
                        <a:lnTo>
                          <a:pt x="34979" y="121443"/>
                        </a:lnTo>
                        <a:lnTo>
                          <a:pt x="80222" y="52387"/>
                        </a:lnTo>
                        <a:cubicBezTo>
                          <a:pt x="84191" y="29368"/>
                          <a:pt x="66729" y="1588"/>
                          <a:pt x="37360" y="0"/>
                        </a:cubicBezTo>
                        <a:cubicBezTo>
                          <a:pt x="-43602" y="21431"/>
                          <a:pt x="32598" y="33337"/>
                          <a:pt x="30217" y="50006"/>
                        </a:cubicBezTo>
                        <a:close/>
                      </a:path>
                    </a:pathLst>
                  </a:custGeom>
                  <a:solidFill>
                    <a:srgbClr val="366FA8"/>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13" name="Rechthoek: afgeronde hoeken 212">
                    <a:extLst>
                      <a:ext uri="{FF2B5EF4-FFF2-40B4-BE49-F238E27FC236}">
                        <a16:creationId xmlns:a16="http://schemas.microsoft.com/office/drawing/2014/main" id="{7B643BE1-A4F8-493E-91C2-F1D70B74A2C0}"/>
                      </a:ext>
                    </a:extLst>
                  </p:cNvPr>
                  <p:cNvSpPr/>
                  <p:nvPr userDrawn="1"/>
                </p:nvSpPr>
                <p:spPr>
                  <a:xfrm rot="2903873">
                    <a:off x="-887744" y="3085651"/>
                    <a:ext cx="99751" cy="12290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14" name="Vrije vorm: vorm 213">
                    <a:extLst>
                      <a:ext uri="{FF2B5EF4-FFF2-40B4-BE49-F238E27FC236}">
                        <a16:creationId xmlns:a16="http://schemas.microsoft.com/office/drawing/2014/main" id="{5EB32B76-CF13-4625-8B6A-0E35DE2A9706}"/>
                      </a:ext>
                    </a:extLst>
                  </p:cNvPr>
                  <p:cNvSpPr/>
                  <p:nvPr userDrawn="1"/>
                </p:nvSpPr>
                <p:spPr>
                  <a:xfrm>
                    <a:off x="-894646" y="3037554"/>
                    <a:ext cx="64753" cy="85767"/>
                  </a:xfrm>
                  <a:custGeom>
                    <a:avLst/>
                    <a:gdLst>
                      <a:gd name="connsiteX0" fmla="*/ 0 w 52388"/>
                      <a:gd name="connsiteY0" fmla="*/ 76203 h 76203"/>
                      <a:gd name="connsiteX1" fmla="*/ 26194 w 52388"/>
                      <a:gd name="connsiteY1" fmla="*/ 3 h 76203"/>
                      <a:gd name="connsiteX2" fmla="*/ 52388 w 52388"/>
                      <a:gd name="connsiteY2" fmla="*/ 73822 h 76203"/>
                      <a:gd name="connsiteX0" fmla="*/ 0 w 52388"/>
                      <a:gd name="connsiteY0" fmla="*/ 76203 h 76203"/>
                      <a:gd name="connsiteX1" fmla="*/ 26194 w 52388"/>
                      <a:gd name="connsiteY1" fmla="*/ 3 h 76203"/>
                      <a:gd name="connsiteX2" fmla="*/ 52388 w 52388"/>
                      <a:gd name="connsiteY2" fmla="*/ 73822 h 76203"/>
                      <a:gd name="connsiteX0" fmla="*/ 0 w 46443"/>
                      <a:gd name="connsiteY0" fmla="*/ 78387 h 78387"/>
                      <a:gd name="connsiteX1" fmla="*/ 20249 w 46443"/>
                      <a:gd name="connsiteY1" fmla="*/ 11 h 78387"/>
                      <a:gd name="connsiteX2" fmla="*/ 46443 w 46443"/>
                      <a:gd name="connsiteY2" fmla="*/ 73830 h 78387"/>
                      <a:gd name="connsiteX0" fmla="*/ 135 w 46578"/>
                      <a:gd name="connsiteY0" fmla="*/ 78387 h 78387"/>
                      <a:gd name="connsiteX1" fmla="*/ 20384 w 46578"/>
                      <a:gd name="connsiteY1" fmla="*/ 11 h 78387"/>
                      <a:gd name="connsiteX2" fmla="*/ 46578 w 46578"/>
                      <a:gd name="connsiteY2" fmla="*/ 73830 h 78387"/>
                      <a:gd name="connsiteX0" fmla="*/ 295 w 46738"/>
                      <a:gd name="connsiteY0" fmla="*/ 78387 h 78387"/>
                      <a:gd name="connsiteX1" fmla="*/ 20544 w 46738"/>
                      <a:gd name="connsiteY1" fmla="*/ 11 h 78387"/>
                      <a:gd name="connsiteX2" fmla="*/ 46738 w 46738"/>
                      <a:gd name="connsiteY2" fmla="*/ 73830 h 78387"/>
                      <a:gd name="connsiteX0" fmla="*/ 127 w 39137"/>
                      <a:gd name="connsiteY0" fmla="*/ 78452 h 78452"/>
                      <a:gd name="connsiteX1" fmla="*/ 20376 w 39137"/>
                      <a:gd name="connsiteY1" fmla="*/ 76 h 78452"/>
                      <a:gd name="connsiteX2" fmla="*/ 39137 w 39137"/>
                      <a:gd name="connsiteY2" fmla="*/ 67366 h 78452"/>
                      <a:gd name="connsiteX0" fmla="*/ 127 w 39933"/>
                      <a:gd name="connsiteY0" fmla="*/ 78470 h 78470"/>
                      <a:gd name="connsiteX1" fmla="*/ 20376 w 39933"/>
                      <a:gd name="connsiteY1" fmla="*/ 94 h 78470"/>
                      <a:gd name="connsiteX2" fmla="*/ 39137 w 39933"/>
                      <a:gd name="connsiteY2" fmla="*/ 67384 h 78470"/>
                      <a:gd name="connsiteX0" fmla="*/ 219 w 40422"/>
                      <a:gd name="connsiteY0" fmla="*/ 78381 h 78381"/>
                      <a:gd name="connsiteX1" fmla="*/ 20468 w 40422"/>
                      <a:gd name="connsiteY1" fmla="*/ 5 h 78381"/>
                      <a:gd name="connsiteX2" fmla="*/ 39229 w 40422"/>
                      <a:gd name="connsiteY2" fmla="*/ 67295 h 78381"/>
                    </a:gdLst>
                    <a:ahLst/>
                    <a:cxnLst>
                      <a:cxn ang="0">
                        <a:pos x="connsiteX0" y="connsiteY0"/>
                      </a:cxn>
                      <a:cxn ang="0">
                        <a:pos x="connsiteX1" y="connsiteY1"/>
                      </a:cxn>
                      <a:cxn ang="0">
                        <a:pos x="connsiteX2" y="connsiteY2"/>
                      </a:cxn>
                    </a:cxnLst>
                    <a:rect l="l" t="t" r="r" b="b"/>
                    <a:pathLst>
                      <a:path w="40422" h="78381">
                        <a:moveTo>
                          <a:pt x="219" y="78381"/>
                        </a:moveTo>
                        <a:cubicBezTo>
                          <a:pt x="-1454" y="18717"/>
                          <a:pt x="6534" y="-324"/>
                          <a:pt x="20468" y="5"/>
                        </a:cubicBezTo>
                        <a:cubicBezTo>
                          <a:pt x="34402" y="334"/>
                          <a:pt x="43874" y="23658"/>
                          <a:pt x="39229" y="67295"/>
                        </a:cubicBezTo>
                      </a:path>
                    </a:pathLst>
                  </a:custGeom>
                  <a:no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grpSp>
            <p:sp>
              <p:nvSpPr>
                <p:cNvPr id="210" name="Vrije vorm: vorm 209">
                  <a:extLst>
                    <a:ext uri="{FF2B5EF4-FFF2-40B4-BE49-F238E27FC236}">
                      <a16:creationId xmlns:a16="http://schemas.microsoft.com/office/drawing/2014/main" id="{6198A715-EB80-4488-A4A9-F3DBC985F1C1}"/>
                    </a:ext>
                  </a:extLst>
                </p:cNvPr>
                <p:cNvSpPr/>
                <p:nvPr userDrawn="1"/>
              </p:nvSpPr>
              <p:spPr>
                <a:xfrm>
                  <a:off x="-862013" y="3217002"/>
                  <a:ext cx="147113" cy="95320"/>
                </a:xfrm>
                <a:custGeom>
                  <a:avLst/>
                  <a:gdLst>
                    <a:gd name="connsiteX0" fmla="*/ 0 w 142875"/>
                    <a:gd name="connsiteY0" fmla="*/ 92869 h 95250"/>
                    <a:gd name="connsiteX1" fmla="*/ 64294 w 142875"/>
                    <a:gd name="connsiteY1" fmla="*/ 19050 h 95250"/>
                    <a:gd name="connsiteX2" fmla="*/ 100013 w 142875"/>
                    <a:gd name="connsiteY2" fmla="*/ 0 h 95250"/>
                    <a:gd name="connsiteX3" fmla="*/ 138113 w 142875"/>
                    <a:gd name="connsiteY3" fmla="*/ 14287 h 95250"/>
                    <a:gd name="connsiteX4" fmla="*/ 142875 w 142875"/>
                    <a:gd name="connsiteY4" fmla="*/ 52387 h 95250"/>
                    <a:gd name="connsiteX5" fmla="*/ 107157 w 142875"/>
                    <a:gd name="connsiteY5" fmla="*/ 85725 h 95250"/>
                    <a:gd name="connsiteX6" fmla="*/ 85725 w 142875"/>
                    <a:gd name="connsiteY6" fmla="*/ 95250 h 95250"/>
                    <a:gd name="connsiteX7" fmla="*/ 0 w 142875"/>
                    <a:gd name="connsiteY7" fmla="*/ 92869 h 95250"/>
                    <a:gd name="connsiteX0" fmla="*/ 0 w 142875"/>
                    <a:gd name="connsiteY0" fmla="*/ 92869 h 95250"/>
                    <a:gd name="connsiteX1" fmla="*/ 64294 w 142875"/>
                    <a:gd name="connsiteY1" fmla="*/ 19050 h 95250"/>
                    <a:gd name="connsiteX2" fmla="*/ 100013 w 142875"/>
                    <a:gd name="connsiteY2" fmla="*/ 0 h 95250"/>
                    <a:gd name="connsiteX3" fmla="*/ 138113 w 142875"/>
                    <a:gd name="connsiteY3" fmla="*/ 14287 h 95250"/>
                    <a:gd name="connsiteX4" fmla="*/ 142875 w 142875"/>
                    <a:gd name="connsiteY4" fmla="*/ 52387 h 95250"/>
                    <a:gd name="connsiteX5" fmla="*/ 85725 w 142875"/>
                    <a:gd name="connsiteY5" fmla="*/ 95250 h 95250"/>
                    <a:gd name="connsiteX6" fmla="*/ 0 w 142875"/>
                    <a:gd name="connsiteY6" fmla="*/ 92869 h 95250"/>
                    <a:gd name="connsiteX0" fmla="*/ 0 w 142875"/>
                    <a:gd name="connsiteY0" fmla="*/ 92869 h 95250"/>
                    <a:gd name="connsiteX1" fmla="*/ 64294 w 142875"/>
                    <a:gd name="connsiteY1" fmla="*/ 19050 h 95250"/>
                    <a:gd name="connsiteX2" fmla="*/ 100013 w 142875"/>
                    <a:gd name="connsiteY2" fmla="*/ 0 h 95250"/>
                    <a:gd name="connsiteX3" fmla="*/ 138113 w 142875"/>
                    <a:gd name="connsiteY3" fmla="*/ 14287 h 95250"/>
                    <a:gd name="connsiteX4" fmla="*/ 142875 w 142875"/>
                    <a:gd name="connsiteY4" fmla="*/ 52387 h 95250"/>
                    <a:gd name="connsiteX5" fmla="*/ 85725 w 142875"/>
                    <a:gd name="connsiteY5" fmla="*/ 95250 h 95250"/>
                    <a:gd name="connsiteX6" fmla="*/ 0 w 142875"/>
                    <a:gd name="connsiteY6" fmla="*/ 92869 h 95250"/>
                    <a:gd name="connsiteX0" fmla="*/ 0 w 142875"/>
                    <a:gd name="connsiteY0" fmla="*/ 92869 h 95250"/>
                    <a:gd name="connsiteX1" fmla="*/ 64294 w 142875"/>
                    <a:gd name="connsiteY1" fmla="*/ 19050 h 95250"/>
                    <a:gd name="connsiteX2" fmla="*/ 100013 w 142875"/>
                    <a:gd name="connsiteY2" fmla="*/ 0 h 95250"/>
                    <a:gd name="connsiteX3" fmla="*/ 138113 w 142875"/>
                    <a:gd name="connsiteY3" fmla="*/ 14287 h 95250"/>
                    <a:gd name="connsiteX4" fmla="*/ 142875 w 142875"/>
                    <a:gd name="connsiteY4" fmla="*/ 52387 h 95250"/>
                    <a:gd name="connsiteX5" fmla="*/ 85725 w 142875"/>
                    <a:gd name="connsiteY5" fmla="*/ 95250 h 95250"/>
                    <a:gd name="connsiteX6" fmla="*/ 0 w 142875"/>
                    <a:gd name="connsiteY6" fmla="*/ 92869 h 95250"/>
                    <a:gd name="connsiteX0" fmla="*/ 0 w 147113"/>
                    <a:gd name="connsiteY0" fmla="*/ 92869 h 95250"/>
                    <a:gd name="connsiteX1" fmla="*/ 64294 w 147113"/>
                    <a:gd name="connsiteY1" fmla="*/ 19050 h 95250"/>
                    <a:gd name="connsiteX2" fmla="*/ 100013 w 147113"/>
                    <a:gd name="connsiteY2" fmla="*/ 0 h 95250"/>
                    <a:gd name="connsiteX3" fmla="*/ 138113 w 147113"/>
                    <a:gd name="connsiteY3" fmla="*/ 14287 h 95250"/>
                    <a:gd name="connsiteX4" fmla="*/ 142875 w 147113"/>
                    <a:gd name="connsiteY4" fmla="*/ 52387 h 95250"/>
                    <a:gd name="connsiteX5" fmla="*/ 85725 w 147113"/>
                    <a:gd name="connsiteY5" fmla="*/ 95250 h 95250"/>
                    <a:gd name="connsiteX6" fmla="*/ 0 w 147113"/>
                    <a:gd name="connsiteY6" fmla="*/ 92869 h 95250"/>
                    <a:gd name="connsiteX0" fmla="*/ 0 w 147113"/>
                    <a:gd name="connsiteY0" fmla="*/ 92936 h 95317"/>
                    <a:gd name="connsiteX1" fmla="*/ 64294 w 147113"/>
                    <a:gd name="connsiteY1" fmla="*/ 19117 h 95317"/>
                    <a:gd name="connsiteX2" fmla="*/ 100013 w 147113"/>
                    <a:gd name="connsiteY2" fmla="*/ 67 h 95317"/>
                    <a:gd name="connsiteX3" fmla="*/ 138113 w 147113"/>
                    <a:gd name="connsiteY3" fmla="*/ 14354 h 95317"/>
                    <a:gd name="connsiteX4" fmla="*/ 142875 w 147113"/>
                    <a:gd name="connsiteY4" fmla="*/ 52454 h 95317"/>
                    <a:gd name="connsiteX5" fmla="*/ 85725 w 147113"/>
                    <a:gd name="connsiteY5" fmla="*/ 95317 h 95317"/>
                    <a:gd name="connsiteX6" fmla="*/ 0 w 147113"/>
                    <a:gd name="connsiteY6" fmla="*/ 92936 h 95317"/>
                    <a:gd name="connsiteX0" fmla="*/ 0 w 147113"/>
                    <a:gd name="connsiteY0" fmla="*/ 92936 h 95317"/>
                    <a:gd name="connsiteX1" fmla="*/ 64294 w 147113"/>
                    <a:gd name="connsiteY1" fmla="*/ 19117 h 95317"/>
                    <a:gd name="connsiteX2" fmla="*/ 100013 w 147113"/>
                    <a:gd name="connsiteY2" fmla="*/ 67 h 95317"/>
                    <a:gd name="connsiteX3" fmla="*/ 138113 w 147113"/>
                    <a:gd name="connsiteY3" fmla="*/ 14354 h 95317"/>
                    <a:gd name="connsiteX4" fmla="*/ 142875 w 147113"/>
                    <a:gd name="connsiteY4" fmla="*/ 52454 h 95317"/>
                    <a:gd name="connsiteX5" fmla="*/ 85725 w 147113"/>
                    <a:gd name="connsiteY5" fmla="*/ 95317 h 95317"/>
                    <a:gd name="connsiteX6" fmla="*/ 0 w 147113"/>
                    <a:gd name="connsiteY6" fmla="*/ 92936 h 95317"/>
                    <a:gd name="connsiteX0" fmla="*/ 177 w 147290"/>
                    <a:gd name="connsiteY0" fmla="*/ 92936 h 95317"/>
                    <a:gd name="connsiteX1" fmla="*/ 64471 w 147290"/>
                    <a:gd name="connsiteY1" fmla="*/ 19117 h 95317"/>
                    <a:gd name="connsiteX2" fmla="*/ 100190 w 147290"/>
                    <a:gd name="connsiteY2" fmla="*/ 67 h 95317"/>
                    <a:gd name="connsiteX3" fmla="*/ 138290 w 147290"/>
                    <a:gd name="connsiteY3" fmla="*/ 14354 h 95317"/>
                    <a:gd name="connsiteX4" fmla="*/ 143052 w 147290"/>
                    <a:gd name="connsiteY4" fmla="*/ 52454 h 95317"/>
                    <a:gd name="connsiteX5" fmla="*/ 85902 w 147290"/>
                    <a:gd name="connsiteY5" fmla="*/ 95317 h 95317"/>
                    <a:gd name="connsiteX6" fmla="*/ 177 w 147290"/>
                    <a:gd name="connsiteY6" fmla="*/ 92936 h 95317"/>
                    <a:gd name="connsiteX0" fmla="*/ 0 w 147113"/>
                    <a:gd name="connsiteY0" fmla="*/ 92936 h 95317"/>
                    <a:gd name="connsiteX1" fmla="*/ 64294 w 147113"/>
                    <a:gd name="connsiteY1" fmla="*/ 19117 h 95317"/>
                    <a:gd name="connsiteX2" fmla="*/ 100013 w 147113"/>
                    <a:gd name="connsiteY2" fmla="*/ 67 h 95317"/>
                    <a:gd name="connsiteX3" fmla="*/ 138113 w 147113"/>
                    <a:gd name="connsiteY3" fmla="*/ 14354 h 95317"/>
                    <a:gd name="connsiteX4" fmla="*/ 142875 w 147113"/>
                    <a:gd name="connsiteY4" fmla="*/ 52454 h 95317"/>
                    <a:gd name="connsiteX5" fmla="*/ 85725 w 147113"/>
                    <a:gd name="connsiteY5" fmla="*/ 95317 h 95317"/>
                    <a:gd name="connsiteX6" fmla="*/ 0 w 147113"/>
                    <a:gd name="connsiteY6" fmla="*/ 92936 h 95317"/>
                    <a:gd name="connsiteX0" fmla="*/ 0 w 147113"/>
                    <a:gd name="connsiteY0" fmla="*/ 92936 h 95320"/>
                    <a:gd name="connsiteX1" fmla="*/ 64294 w 147113"/>
                    <a:gd name="connsiteY1" fmla="*/ 19117 h 95320"/>
                    <a:gd name="connsiteX2" fmla="*/ 100013 w 147113"/>
                    <a:gd name="connsiteY2" fmla="*/ 67 h 95320"/>
                    <a:gd name="connsiteX3" fmla="*/ 138113 w 147113"/>
                    <a:gd name="connsiteY3" fmla="*/ 14354 h 95320"/>
                    <a:gd name="connsiteX4" fmla="*/ 142875 w 147113"/>
                    <a:gd name="connsiteY4" fmla="*/ 52454 h 95320"/>
                    <a:gd name="connsiteX5" fmla="*/ 85725 w 147113"/>
                    <a:gd name="connsiteY5" fmla="*/ 95317 h 95320"/>
                    <a:gd name="connsiteX6" fmla="*/ 0 w 147113"/>
                    <a:gd name="connsiteY6" fmla="*/ 92936 h 95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113" h="95320">
                      <a:moveTo>
                        <a:pt x="0" y="92936"/>
                      </a:moveTo>
                      <a:cubicBezTo>
                        <a:pt x="32147" y="61186"/>
                        <a:pt x="47625" y="34595"/>
                        <a:pt x="64294" y="19117"/>
                      </a:cubicBezTo>
                      <a:cubicBezTo>
                        <a:pt x="80963" y="3639"/>
                        <a:pt x="87710" y="861"/>
                        <a:pt x="100013" y="67"/>
                      </a:cubicBezTo>
                      <a:cubicBezTo>
                        <a:pt x="112316" y="-727"/>
                        <a:pt x="130969" y="5623"/>
                        <a:pt x="138113" y="14354"/>
                      </a:cubicBezTo>
                      <a:cubicBezTo>
                        <a:pt x="145257" y="23085"/>
                        <a:pt x="151606" y="38960"/>
                        <a:pt x="142875" y="52454"/>
                      </a:cubicBezTo>
                      <a:cubicBezTo>
                        <a:pt x="134144" y="65948"/>
                        <a:pt x="114300" y="95713"/>
                        <a:pt x="85725" y="95317"/>
                      </a:cubicBezTo>
                      <a:lnTo>
                        <a:pt x="0" y="92936"/>
                      </a:lnTo>
                      <a:close/>
                    </a:path>
                  </a:pathLst>
                </a:custGeom>
                <a:gradFill>
                  <a:gsLst>
                    <a:gs pos="52000">
                      <a:srgbClr val="303E48">
                        <a:lumMod val="5000"/>
                        <a:lumOff val="95000"/>
                      </a:srgbClr>
                    </a:gs>
                    <a:gs pos="57000">
                      <a:srgbClr val="366FA8">
                        <a:lumMod val="100000"/>
                      </a:srgbClr>
                    </a:gs>
                  </a:gsLst>
                  <a:lin ang="8400000" scaled="0"/>
                </a:gradFill>
                <a:ln w="12700" cap="flat" cmpd="sng" algn="ctr">
                  <a:solidFill>
                    <a:srgbClr val="366FA8"/>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11" name="Vrije vorm: vorm 210">
                  <a:extLst>
                    <a:ext uri="{FF2B5EF4-FFF2-40B4-BE49-F238E27FC236}">
                      <a16:creationId xmlns:a16="http://schemas.microsoft.com/office/drawing/2014/main" id="{4300B73F-D8AF-4DA5-8A51-EA3EF0495C6D}"/>
                    </a:ext>
                  </a:extLst>
                </p:cNvPr>
                <p:cNvSpPr/>
                <p:nvPr userDrawn="1"/>
              </p:nvSpPr>
              <p:spPr>
                <a:xfrm rot="1666569">
                  <a:off x="-715971" y="3091054"/>
                  <a:ext cx="73692" cy="134289"/>
                </a:xfrm>
                <a:custGeom>
                  <a:avLst/>
                  <a:gdLst>
                    <a:gd name="connsiteX0" fmla="*/ 34448 w 73692"/>
                    <a:gd name="connsiteY0" fmla="*/ 0 h 134289"/>
                    <a:gd name="connsiteX1" fmla="*/ 37427 w 73692"/>
                    <a:gd name="connsiteY1" fmla="*/ 0 h 134289"/>
                    <a:gd name="connsiteX2" fmla="*/ 73692 w 73692"/>
                    <a:gd name="connsiteY2" fmla="*/ 68852 h 134289"/>
                    <a:gd name="connsiteX3" fmla="*/ 56906 w 73692"/>
                    <a:gd name="connsiteY3" fmla="*/ 134289 h 134289"/>
                    <a:gd name="connsiteX4" fmla="*/ 0 w 73692"/>
                    <a:gd name="connsiteY4" fmla="*/ 134289 h 134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92" h="134289">
                      <a:moveTo>
                        <a:pt x="34448" y="0"/>
                      </a:moveTo>
                      <a:lnTo>
                        <a:pt x="37427" y="0"/>
                      </a:lnTo>
                      <a:lnTo>
                        <a:pt x="73692" y="68852"/>
                      </a:lnTo>
                      <a:lnTo>
                        <a:pt x="56906" y="134289"/>
                      </a:lnTo>
                      <a:lnTo>
                        <a:pt x="0" y="134289"/>
                      </a:lnTo>
                      <a:close/>
                    </a:path>
                  </a:pathLst>
                </a:custGeom>
                <a:solidFill>
                  <a:srgbClr val="818181"/>
                </a:solidFill>
                <a:ln w="12700" cap="flat" cmpd="sng" algn="ctr">
                  <a:no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grpSp>
        </p:grpSp>
        <p:cxnSp>
          <p:nvCxnSpPr>
            <p:cNvPr id="188" name="Rechte verbindingslijn 187">
              <a:extLst>
                <a:ext uri="{FF2B5EF4-FFF2-40B4-BE49-F238E27FC236}">
                  <a16:creationId xmlns:a16="http://schemas.microsoft.com/office/drawing/2014/main" id="{64EA28C9-F7F8-4E49-ADB3-CFF6128EFEF4}"/>
                </a:ext>
              </a:extLst>
            </p:cNvPr>
            <p:cNvCxnSpPr>
              <a:cxnSpLocks/>
            </p:cNvCxnSpPr>
            <p:nvPr userDrawn="1"/>
          </p:nvCxnSpPr>
          <p:spPr>
            <a:xfrm>
              <a:off x="-3417580" y="3528675"/>
              <a:ext cx="3178017" cy="0"/>
            </a:xfrm>
            <a:prstGeom prst="line">
              <a:avLst/>
            </a:prstGeom>
            <a:noFill/>
            <a:ln w="3175" cap="flat" cmpd="sng" algn="ctr">
              <a:solidFill>
                <a:srgbClr val="303E48"/>
              </a:solidFill>
              <a:prstDash val="solid"/>
            </a:ln>
            <a:effectLst/>
          </p:spPr>
        </p:cxnSp>
        <p:sp>
          <p:nvSpPr>
            <p:cNvPr id="189" name="Ovaal 188">
              <a:extLst>
                <a:ext uri="{FF2B5EF4-FFF2-40B4-BE49-F238E27FC236}">
                  <a16:creationId xmlns:a16="http://schemas.microsoft.com/office/drawing/2014/main" id="{6063038B-5A94-43C6-9A47-D01A2E23D9AD}"/>
                </a:ext>
              </a:extLst>
            </p:cNvPr>
            <p:cNvSpPr/>
            <p:nvPr userDrawn="1"/>
          </p:nvSpPr>
          <p:spPr>
            <a:xfrm>
              <a:off x="-3423240" y="483906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190" name="Rechthoek 189">
              <a:extLst>
                <a:ext uri="{FF2B5EF4-FFF2-40B4-BE49-F238E27FC236}">
                  <a16:creationId xmlns:a16="http://schemas.microsoft.com/office/drawing/2014/main" id="{05050C2F-3AED-4E7F-9216-2652720E0FED}"/>
                </a:ext>
              </a:extLst>
            </p:cNvPr>
            <p:cNvSpPr/>
            <p:nvPr userDrawn="1"/>
          </p:nvSpPr>
          <p:spPr>
            <a:xfrm>
              <a:off x="-3057558" y="4905128"/>
              <a:ext cx="2817996" cy="780742"/>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Select the transparant shape and use the the shortcut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Ctrl + K </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to add a hyperlink. Click on the left side of the window on</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‘Place in this document’ </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and select the preferred slide in the list. Now click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‘OK’</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sp>
          <p:nvSpPr>
            <p:cNvPr id="191" name="Ovaal 190">
              <a:extLst>
                <a:ext uri="{FF2B5EF4-FFF2-40B4-BE49-F238E27FC236}">
                  <a16:creationId xmlns:a16="http://schemas.microsoft.com/office/drawing/2014/main" id="{C7714959-C194-4C2D-B247-BF8348ED89F7}"/>
                </a:ext>
              </a:extLst>
            </p:cNvPr>
            <p:cNvSpPr/>
            <p:nvPr userDrawn="1"/>
          </p:nvSpPr>
          <p:spPr>
            <a:xfrm>
              <a:off x="-3423240" y="6208252"/>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5</a:t>
              </a:r>
            </a:p>
          </p:txBody>
        </p:sp>
        <p:sp>
          <p:nvSpPr>
            <p:cNvPr id="192" name="Rechthoek 191">
              <a:extLst>
                <a:ext uri="{FF2B5EF4-FFF2-40B4-BE49-F238E27FC236}">
                  <a16:creationId xmlns:a16="http://schemas.microsoft.com/office/drawing/2014/main" id="{D6342ED9-4143-44E1-B2F8-818604896F23}"/>
                </a:ext>
              </a:extLst>
            </p:cNvPr>
            <p:cNvSpPr/>
            <p:nvPr userDrawn="1"/>
          </p:nvSpPr>
          <p:spPr>
            <a:xfrm>
              <a:off x="-3057558" y="6274316"/>
              <a:ext cx="2817996" cy="464687"/>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Copy and paste the rectangle on other menu buttons and edit the hyperlink by repeating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step 4.</a:t>
              </a:r>
            </a:p>
          </p:txBody>
        </p:sp>
        <p:cxnSp>
          <p:nvCxnSpPr>
            <p:cNvPr id="193" name="Rechte verbindingslijn 192">
              <a:extLst>
                <a:ext uri="{FF2B5EF4-FFF2-40B4-BE49-F238E27FC236}">
                  <a16:creationId xmlns:a16="http://schemas.microsoft.com/office/drawing/2014/main" id="{3D268143-094C-44D4-85F9-699C021B387E}"/>
                </a:ext>
              </a:extLst>
            </p:cNvPr>
            <p:cNvCxnSpPr>
              <a:cxnSpLocks/>
            </p:cNvCxnSpPr>
            <p:nvPr userDrawn="1"/>
          </p:nvCxnSpPr>
          <p:spPr>
            <a:xfrm>
              <a:off x="-3417580" y="6848056"/>
              <a:ext cx="3178017" cy="0"/>
            </a:xfrm>
            <a:prstGeom prst="line">
              <a:avLst/>
            </a:prstGeom>
            <a:noFill/>
            <a:ln w="3175" cap="flat" cmpd="sng" algn="ctr">
              <a:solidFill>
                <a:srgbClr val="303E48"/>
              </a:solidFill>
              <a:prstDash val="solid"/>
            </a:ln>
            <a:effectLst/>
          </p:spPr>
        </p:cxnSp>
        <p:grpSp>
          <p:nvGrpSpPr>
            <p:cNvPr id="194" name="Groep 193">
              <a:extLst>
                <a:ext uri="{FF2B5EF4-FFF2-40B4-BE49-F238E27FC236}">
                  <a16:creationId xmlns:a16="http://schemas.microsoft.com/office/drawing/2014/main" id="{C167E2F1-3B22-4B5A-AC3A-9E99E7A1C04A}"/>
                </a:ext>
              </a:extLst>
            </p:cNvPr>
            <p:cNvGrpSpPr/>
            <p:nvPr userDrawn="1"/>
          </p:nvGrpSpPr>
          <p:grpSpPr>
            <a:xfrm>
              <a:off x="-3059446" y="4284710"/>
              <a:ext cx="2765843" cy="337337"/>
              <a:chOff x="5114260" y="1150425"/>
              <a:chExt cx="2545193" cy="310425"/>
            </a:xfrm>
          </p:grpSpPr>
          <p:sp>
            <p:nvSpPr>
              <p:cNvPr id="195" name="Rechthoek 194">
                <a:extLst>
                  <a:ext uri="{FF2B5EF4-FFF2-40B4-BE49-F238E27FC236}">
                    <a16:creationId xmlns:a16="http://schemas.microsoft.com/office/drawing/2014/main" id="{504B652F-E763-4458-A826-A3BDFBFDE6D0}"/>
                  </a:ext>
                </a:extLst>
              </p:cNvPr>
              <p:cNvSpPr/>
              <p:nvPr userDrawn="1"/>
            </p:nvSpPr>
            <p:spPr>
              <a:xfrm>
                <a:off x="5114260" y="1150425"/>
                <a:ext cx="2545193" cy="310425"/>
              </a:xfrm>
              <a:prstGeom prst="rect">
                <a:avLst/>
              </a:prstGeom>
              <a:solidFill>
                <a:srgbClr val="F0F0F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96" name="Tekstvak 195">
                <a:extLst>
                  <a:ext uri="{FF2B5EF4-FFF2-40B4-BE49-F238E27FC236}">
                    <a16:creationId xmlns:a16="http://schemas.microsoft.com/office/drawing/2014/main" id="{455298F3-27B0-491D-8B90-581584224313}"/>
                  </a:ext>
                </a:extLst>
              </p:cNvPr>
              <p:cNvSpPr txBox="1"/>
              <p:nvPr userDrawn="1"/>
            </p:nvSpPr>
            <p:spPr>
              <a:xfrm>
                <a:off x="5129419" y="1227111"/>
                <a:ext cx="1156604" cy="186927"/>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Transparency</a:t>
                </a:r>
              </a:p>
            </p:txBody>
          </p:sp>
          <p:sp>
            <p:nvSpPr>
              <p:cNvPr id="197" name="Rechthoek 196">
                <a:extLst>
                  <a:ext uri="{FF2B5EF4-FFF2-40B4-BE49-F238E27FC236}">
                    <a16:creationId xmlns:a16="http://schemas.microsoft.com/office/drawing/2014/main" id="{B5C8128F-E23E-40E7-9467-2C8CE0CE75D7}"/>
                  </a:ext>
                </a:extLst>
              </p:cNvPr>
              <p:cNvSpPr/>
              <p:nvPr userDrawn="1"/>
            </p:nvSpPr>
            <p:spPr>
              <a:xfrm>
                <a:off x="6929354" y="1274066"/>
                <a:ext cx="21632" cy="87795"/>
              </a:xfrm>
              <a:prstGeom prst="rect">
                <a:avLst/>
              </a:prstGeom>
              <a:solidFill>
                <a:srgbClr val="CC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cxnSp>
            <p:nvCxnSpPr>
              <p:cNvPr id="198" name="Rechte verbindingslijn 197">
                <a:extLst>
                  <a:ext uri="{FF2B5EF4-FFF2-40B4-BE49-F238E27FC236}">
                    <a16:creationId xmlns:a16="http://schemas.microsoft.com/office/drawing/2014/main" id="{39E63AE8-8887-454D-9DB3-D12C2552510B}"/>
                  </a:ext>
                </a:extLst>
              </p:cNvPr>
              <p:cNvCxnSpPr>
                <a:cxnSpLocks/>
              </p:cNvCxnSpPr>
              <p:nvPr userDrawn="1"/>
            </p:nvCxnSpPr>
            <p:spPr>
              <a:xfrm>
                <a:off x="6049103" y="1316473"/>
                <a:ext cx="883325" cy="0"/>
              </a:xfrm>
              <a:prstGeom prst="line">
                <a:avLst/>
              </a:prstGeom>
              <a:noFill/>
              <a:ln w="19050" cap="flat" cmpd="sng" algn="ctr">
                <a:solidFill>
                  <a:srgbClr val="C00000"/>
                </a:solidFill>
                <a:prstDash val="solid"/>
              </a:ln>
              <a:effectLst/>
            </p:spPr>
          </p:cxnSp>
          <p:sp>
            <p:nvSpPr>
              <p:cNvPr id="199" name="Rechthoek 198">
                <a:extLst>
                  <a:ext uri="{FF2B5EF4-FFF2-40B4-BE49-F238E27FC236}">
                    <a16:creationId xmlns:a16="http://schemas.microsoft.com/office/drawing/2014/main" id="{0E65A15B-377F-4001-9A85-350217D152F3}"/>
                  </a:ext>
                </a:extLst>
              </p:cNvPr>
              <p:cNvSpPr/>
              <p:nvPr userDrawn="1"/>
            </p:nvSpPr>
            <p:spPr>
              <a:xfrm>
                <a:off x="7020991" y="1228060"/>
                <a:ext cx="570656" cy="159490"/>
              </a:xfrm>
              <a:prstGeom prst="rect">
                <a:avLst/>
              </a:prstGeom>
              <a:solidFill>
                <a:sysClr val="window" lastClr="FFFFFF"/>
              </a:solidFill>
              <a:ln w="12700" cap="flat" cmpd="sng" algn="ctr">
                <a:solidFill>
                  <a:srgbClr val="818181"/>
                </a:solidFill>
                <a:prstDash val="solid"/>
              </a:ln>
              <a:effectLst/>
            </p:spPr>
            <p:txBody>
              <a:bodyPr rot="0" spcFirstLastPara="0" vert="horz" wrap="square" lIns="36000" tIns="36000" rIns="36000" bIns="3600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100%</a:t>
                </a:r>
              </a:p>
            </p:txBody>
          </p:sp>
          <p:sp>
            <p:nvSpPr>
              <p:cNvPr id="200" name="Gelijkbenige driehoek 199">
                <a:extLst>
                  <a:ext uri="{FF2B5EF4-FFF2-40B4-BE49-F238E27FC236}">
                    <a16:creationId xmlns:a16="http://schemas.microsoft.com/office/drawing/2014/main" id="{78BD03D1-34F3-4A08-9B03-D73F628C5924}"/>
                  </a:ext>
                </a:extLst>
              </p:cNvPr>
              <p:cNvSpPr/>
              <p:nvPr userDrawn="1"/>
            </p:nvSpPr>
            <p:spPr>
              <a:xfrm>
                <a:off x="7508703" y="1252854"/>
                <a:ext cx="44712" cy="31855"/>
              </a:xfrm>
              <a:prstGeom prst="triangle">
                <a:avLst/>
              </a:prstGeom>
              <a:solidFill>
                <a:srgbClr val="69696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01" name="Gelijkbenige driehoek 200">
                <a:extLst>
                  <a:ext uri="{FF2B5EF4-FFF2-40B4-BE49-F238E27FC236}">
                    <a16:creationId xmlns:a16="http://schemas.microsoft.com/office/drawing/2014/main" id="{7F4C20ED-D116-41CA-8883-9ECACD41A4F2}"/>
                  </a:ext>
                </a:extLst>
              </p:cNvPr>
              <p:cNvSpPr/>
              <p:nvPr userDrawn="1"/>
            </p:nvSpPr>
            <p:spPr>
              <a:xfrm flipV="1">
                <a:off x="7508703" y="1330136"/>
                <a:ext cx="44712" cy="31855"/>
              </a:xfrm>
              <a:prstGeom prst="triangle">
                <a:avLst/>
              </a:prstGeom>
              <a:solidFill>
                <a:srgbClr val="69696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sp>
        <p:nvSpPr>
          <p:cNvPr id="94" name="Tijdelijke aanduiding voor tekst 17">
            <a:extLst>
              <a:ext uri="{FF2B5EF4-FFF2-40B4-BE49-F238E27FC236}">
                <a16:creationId xmlns:a16="http://schemas.microsoft.com/office/drawing/2014/main" id="{848DE897-DDB7-4F19-AFE2-F1453E2F61F9}"/>
              </a:ext>
            </a:extLst>
          </p:cNvPr>
          <p:cNvSpPr>
            <a:spLocks noGrp="1"/>
          </p:cNvSpPr>
          <p:nvPr>
            <p:ph type="body" sz="quarter" idx="44" hasCustomPrompt="1"/>
          </p:nvPr>
        </p:nvSpPr>
        <p:spPr>
          <a:xfrm>
            <a:off x="5342082" y="2756422"/>
            <a:ext cx="1597041" cy="1401848"/>
          </a:xfrm>
          <a:prstGeom prst="hexagon">
            <a:avLst>
              <a:gd name="adj" fmla="val 29193"/>
              <a:gd name="vf" fmla="val 115470"/>
            </a:avLst>
          </a:prstGeom>
          <a:noFill/>
        </p:spPr>
        <p:txBody>
          <a:bodyPr lIns="0" tIns="0" rIns="0" bIns="0" anchor="ctr"/>
          <a:lstStyle>
            <a:lvl1pPr marL="0" indent="0" algn="ctr">
              <a:buFontTx/>
              <a:buNone/>
              <a:defRPr sz="2000" b="1" cap="all" baseline="0">
                <a:solidFill>
                  <a:schemeClr val="tx2"/>
                </a:solidFill>
                <a:latin typeface="+mj-lt"/>
              </a:defRPr>
            </a:lvl1pPr>
          </a:lstStyle>
          <a:p>
            <a:pPr lvl="0"/>
            <a:r>
              <a:rPr lang="en-GB" noProof="0" dirty="0"/>
              <a:t>Agenda</a:t>
            </a:r>
          </a:p>
        </p:txBody>
      </p:sp>
      <p:grpSp>
        <p:nvGrpSpPr>
          <p:cNvPr id="104" name="Instruction">
            <a:extLst>
              <a:ext uri="{FF2B5EF4-FFF2-40B4-BE49-F238E27FC236}">
                <a16:creationId xmlns:a16="http://schemas.microsoft.com/office/drawing/2014/main" id="{39D87316-BE52-45EA-8B3C-87A3202B2764}"/>
              </a:ext>
            </a:extLst>
          </p:cNvPr>
          <p:cNvGrpSpPr/>
          <p:nvPr userDrawn="1"/>
        </p:nvGrpSpPr>
        <p:grpSpPr>
          <a:xfrm>
            <a:off x="-3429474" y="0"/>
            <a:ext cx="3189647" cy="6718205"/>
            <a:chOff x="12385632" y="0"/>
            <a:chExt cx="3189647" cy="6718205"/>
          </a:xfrm>
        </p:grpSpPr>
        <p:cxnSp>
          <p:nvCxnSpPr>
            <p:cNvPr id="105" name="Rechte verbindingslijn 104">
              <a:extLst>
                <a:ext uri="{FF2B5EF4-FFF2-40B4-BE49-F238E27FC236}">
                  <a16:creationId xmlns:a16="http://schemas.microsoft.com/office/drawing/2014/main" id="{6B7FAF6A-DE00-4216-8A07-61B4256F30A4}"/>
                </a:ext>
              </a:extLst>
            </p:cNvPr>
            <p:cNvCxnSpPr>
              <a:cxnSpLocks/>
            </p:cNvCxnSpPr>
            <p:nvPr userDrawn="1"/>
          </p:nvCxnSpPr>
          <p:spPr>
            <a:xfrm>
              <a:off x="12396764" y="4293525"/>
              <a:ext cx="3178017" cy="0"/>
            </a:xfrm>
            <a:prstGeom prst="line">
              <a:avLst/>
            </a:prstGeom>
            <a:noFill/>
            <a:ln w="3175" cap="flat" cmpd="sng" algn="ctr">
              <a:solidFill>
                <a:srgbClr val="303E48"/>
              </a:solidFill>
              <a:prstDash val="solid"/>
            </a:ln>
            <a:effectLst/>
          </p:spPr>
        </p:cxnSp>
        <p:sp>
          <p:nvSpPr>
            <p:cNvPr id="106" name="Ovaal 105">
              <a:extLst>
                <a:ext uri="{FF2B5EF4-FFF2-40B4-BE49-F238E27FC236}">
                  <a16:creationId xmlns:a16="http://schemas.microsoft.com/office/drawing/2014/main" id="{428A8007-E377-4E21-AEBE-FD6D064794BF}"/>
                </a:ext>
              </a:extLst>
            </p:cNvPr>
            <p:cNvSpPr/>
            <p:nvPr userDrawn="1"/>
          </p:nvSpPr>
          <p:spPr>
            <a:xfrm>
              <a:off x="12385632" y="441527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107" name="Rechthoek 106">
              <a:extLst>
                <a:ext uri="{FF2B5EF4-FFF2-40B4-BE49-F238E27FC236}">
                  <a16:creationId xmlns:a16="http://schemas.microsoft.com/office/drawing/2014/main" id="{635330EA-7155-4837-B7A1-61842F8032B8}"/>
                </a:ext>
              </a:extLst>
            </p:cNvPr>
            <p:cNvSpPr/>
            <p:nvPr userDrawn="1"/>
          </p:nvSpPr>
          <p:spPr>
            <a:xfrm>
              <a:off x="12751314" y="4481340"/>
              <a:ext cx="2817996" cy="625916"/>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To make the icon fit exactly in the frame, click on the arrow below the button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‘Crop’</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choose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‘Fit’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108" name="Groep 107">
              <a:extLst>
                <a:ext uri="{FF2B5EF4-FFF2-40B4-BE49-F238E27FC236}">
                  <a16:creationId xmlns:a16="http://schemas.microsoft.com/office/drawing/2014/main" id="{60B5E339-5ABB-4DB0-BB3D-EF33BCE98A8D}"/>
                </a:ext>
              </a:extLst>
            </p:cNvPr>
            <p:cNvGrpSpPr/>
            <p:nvPr userDrawn="1"/>
          </p:nvGrpSpPr>
          <p:grpSpPr>
            <a:xfrm>
              <a:off x="12751312" y="5032287"/>
              <a:ext cx="1499406" cy="678267"/>
              <a:chOff x="12757283" y="5191603"/>
              <a:chExt cx="1499406" cy="678267"/>
            </a:xfrm>
          </p:grpSpPr>
          <p:sp>
            <p:nvSpPr>
              <p:cNvPr id="153" name="Rechthoek 152">
                <a:extLst>
                  <a:ext uri="{FF2B5EF4-FFF2-40B4-BE49-F238E27FC236}">
                    <a16:creationId xmlns:a16="http://schemas.microsoft.com/office/drawing/2014/main" id="{10B0AA02-BFF4-4EBB-923B-B5AE67965E22}"/>
                  </a:ext>
                </a:extLst>
              </p:cNvPr>
              <p:cNvSpPr/>
              <p:nvPr userDrawn="1"/>
            </p:nvSpPr>
            <p:spPr>
              <a:xfrm>
                <a:off x="12757283" y="5191603"/>
                <a:ext cx="1499406"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54" name="Rechthoek 153">
                <a:extLst>
                  <a:ext uri="{FF2B5EF4-FFF2-40B4-BE49-F238E27FC236}">
                    <a16:creationId xmlns:a16="http://schemas.microsoft.com/office/drawing/2014/main" id="{C84E7A01-F1CF-46D2-93EF-75206C52333A}"/>
                  </a:ext>
                </a:extLst>
              </p:cNvPr>
              <p:cNvSpPr/>
              <p:nvPr userDrawn="1"/>
            </p:nvSpPr>
            <p:spPr>
              <a:xfrm>
                <a:off x="12768263" y="5502992"/>
                <a:ext cx="1481137" cy="262014"/>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55" name="Tekstvak 154">
                <a:extLst>
                  <a:ext uri="{FF2B5EF4-FFF2-40B4-BE49-F238E27FC236}">
                    <a16:creationId xmlns:a16="http://schemas.microsoft.com/office/drawing/2014/main" id="{A1B001FD-916F-4E0F-9EB3-D45705747130}"/>
                  </a:ext>
                </a:extLst>
              </p:cNvPr>
              <p:cNvSpPr txBox="1"/>
              <p:nvPr userDrawn="1"/>
            </p:nvSpPr>
            <p:spPr>
              <a:xfrm>
                <a:off x="12997648" y="5230713"/>
                <a:ext cx="957818" cy="216982"/>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Fill</a:t>
                </a:r>
              </a:p>
            </p:txBody>
          </p:sp>
          <p:sp>
            <p:nvSpPr>
              <p:cNvPr id="156" name="Tekstvak 155">
                <a:extLst>
                  <a:ext uri="{FF2B5EF4-FFF2-40B4-BE49-F238E27FC236}">
                    <a16:creationId xmlns:a16="http://schemas.microsoft.com/office/drawing/2014/main" id="{8F21D85F-F2F1-45C9-B88C-771E1ADC8DF3}"/>
                  </a:ext>
                </a:extLst>
              </p:cNvPr>
              <p:cNvSpPr txBox="1"/>
              <p:nvPr userDrawn="1"/>
            </p:nvSpPr>
            <p:spPr>
              <a:xfrm>
                <a:off x="12984219" y="5551839"/>
                <a:ext cx="1045804" cy="216982"/>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Fit</a:t>
                </a:r>
              </a:p>
            </p:txBody>
          </p:sp>
          <p:pic>
            <p:nvPicPr>
              <p:cNvPr id="157" name="Picture 3">
                <a:extLst>
                  <a:ext uri="{FF2B5EF4-FFF2-40B4-BE49-F238E27FC236}">
                    <a16:creationId xmlns:a16="http://schemas.microsoft.com/office/drawing/2014/main" id="{86296397-8D91-4BB1-B677-8D24A2C23B36}"/>
                  </a:ext>
                </a:extLst>
              </p:cNvPr>
              <p:cNvPicPr>
                <a:picLocks noChangeAspect="1" noChangeArrowheads="1"/>
              </p:cNvPicPr>
              <p:nvPr userDrawn="1"/>
            </p:nvPicPr>
            <p:blipFill>
              <a:blip r:embed="rId4" cstate="email">
                <a:extLst>
                  <a:ext uri="{28A0092B-C50C-407E-A947-70E740481C1C}">
                    <a14:useLocalDpi xmlns:a14="http://schemas.microsoft.com/office/drawing/2010/main"/>
                  </a:ext>
                </a:extLst>
              </a:blip>
              <a:srcRect/>
              <a:stretch>
                <a:fillRect/>
              </a:stretch>
            </p:blipFill>
            <p:spPr bwMode="auto">
              <a:xfrm>
                <a:off x="13938926" y="5638539"/>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58" name="Groep 157">
                <a:extLst>
                  <a:ext uri="{FF2B5EF4-FFF2-40B4-BE49-F238E27FC236}">
                    <a16:creationId xmlns:a16="http://schemas.microsoft.com/office/drawing/2014/main" id="{A04390CC-D680-47A6-9E5C-2CE983FE3A7B}"/>
                  </a:ext>
                </a:extLst>
              </p:cNvPr>
              <p:cNvGrpSpPr/>
              <p:nvPr userDrawn="1"/>
            </p:nvGrpSpPr>
            <p:grpSpPr>
              <a:xfrm>
                <a:off x="12816093" y="5580077"/>
                <a:ext cx="194111" cy="107826"/>
                <a:chOff x="12834891" y="3555641"/>
                <a:chExt cx="431762" cy="239838"/>
              </a:xfrm>
            </p:grpSpPr>
            <p:sp>
              <p:nvSpPr>
                <p:cNvPr id="164" name="Rechthoek 163">
                  <a:extLst>
                    <a:ext uri="{FF2B5EF4-FFF2-40B4-BE49-F238E27FC236}">
                      <a16:creationId xmlns:a16="http://schemas.microsoft.com/office/drawing/2014/main" id="{564CAF6A-B93C-4A70-B91D-DA889FC699C1}"/>
                    </a:ext>
                  </a:extLst>
                </p:cNvPr>
                <p:cNvSpPr/>
                <p:nvPr userDrawn="1"/>
              </p:nvSpPr>
              <p:spPr>
                <a:xfrm>
                  <a:off x="12834891" y="3555641"/>
                  <a:ext cx="243392" cy="239838"/>
                </a:xfrm>
                <a:prstGeom prst="rect">
                  <a:avLst/>
                </a:prstGeom>
                <a:noFill/>
                <a:ln w="6350" cap="flat" cmpd="sng" algn="ctr">
                  <a:solidFill>
                    <a:srgbClr val="585454"/>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5" name="Rechthoek 164">
                  <a:extLst>
                    <a:ext uri="{FF2B5EF4-FFF2-40B4-BE49-F238E27FC236}">
                      <a16:creationId xmlns:a16="http://schemas.microsoft.com/office/drawing/2014/main" id="{3EAF8BA6-C932-40A0-8E5D-22C7D127A41F}"/>
                    </a:ext>
                  </a:extLst>
                </p:cNvPr>
                <p:cNvSpPr/>
                <p:nvPr userDrawn="1"/>
              </p:nvSpPr>
              <p:spPr>
                <a:xfrm>
                  <a:off x="13023258" y="3555641"/>
                  <a:ext cx="243395" cy="239838"/>
                </a:xfrm>
                <a:prstGeom prst="rect">
                  <a:avLst/>
                </a:prstGeom>
                <a:noFill/>
                <a:ln w="6350" cap="flat" cmpd="sng" algn="ctr">
                  <a:solidFill>
                    <a:srgbClr val="585454"/>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6" name="Rechthoek 165">
                  <a:extLst>
                    <a:ext uri="{FF2B5EF4-FFF2-40B4-BE49-F238E27FC236}">
                      <a16:creationId xmlns:a16="http://schemas.microsoft.com/office/drawing/2014/main" id="{7DB25153-BB2C-49B9-8972-5ED0CB19B637}"/>
                    </a:ext>
                  </a:extLst>
                </p:cNvPr>
                <p:cNvSpPr/>
                <p:nvPr userDrawn="1"/>
              </p:nvSpPr>
              <p:spPr>
                <a:xfrm>
                  <a:off x="12923968" y="3555641"/>
                  <a:ext cx="243394" cy="239838"/>
                </a:xfrm>
                <a:prstGeom prst="rect">
                  <a:avLst/>
                </a:prstGeom>
                <a:solidFill>
                  <a:sysClr val="window" lastClr="FFFFFF"/>
                </a:solidFill>
                <a:ln w="6350" cap="flat" cmpd="sng" algn="ctr">
                  <a:solidFill>
                    <a:srgbClr val="ABABAB"/>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7" name="Ovaal 166">
                  <a:extLst>
                    <a:ext uri="{FF2B5EF4-FFF2-40B4-BE49-F238E27FC236}">
                      <a16:creationId xmlns:a16="http://schemas.microsoft.com/office/drawing/2014/main" id="{6332CAB2-0868-4937-B054-5F1B01F0B598}"/>
                    </a:ext>
                  </a:extLst>
                </p:cNvPr>
                <p:cNvSpPr/>
                <p:nvPr userDrawn="1"/>
              </p:nvSpPr>
              <p:spPr>
                <a:xfrm>
                  <a:off x="13072246" y="3585939"/>
                  <a:ext cx="67157" cy="67157"/>
                </a:xfrm>
                <a:prstGeom prst="ellipse">
                  <a:avLst/>
                </a:pr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pic>
              <p:nvPicPr>
                <p:cNvPr id="168" name="Afbeelding 167">
                  <a:extLst>
                    <a:ext uri="{FF2B5EF4-FFF2-40B4-BE49-F238E27FC236}">
                      <a16:creationId xmlns:a16="http://schemas.microsoft.com/office/drawing/2014/main" id="{C4DF3707-6340-482D-8846-9ECCE5C73514}"/>
                    </a:ext>
                  </a:extLst>
                </p:cNvPr>
                <p:cNvPicPr>
                  <a:picLocks noChangeAspect="1"/>
                </p:cNvPicPr>
                <p:nvPr userDrawn="1"/>
              </p:nvPicPr>
              <p:blipFill>
                <a:blip r:embed="rId5" cstate="screen">
                  <a:duotone>
                    <a:prstClr val="black"/>
                    <a:srgbClr val="4D82B8">
                      <a:tint val="45000"/>
                      <a:satMod val="400000"/>
                    </a:srgbClr>
                  </a:duotone>
                  <a:extLst>
                    <a:ext uri="{BEBA8EAE-BF5A-486C-A8C5-ECC9F3942E4B}">
                      <a14:imgProps xmlns:a14="http://schemas.microsoft.com/office/drawing/2010/main">
                        <a14:imgLayer r:embed="rId6">
                          <a14:imgEffect>
                            <a14:brightnessContrast contrast="-40000"/>
                          </a14:imgEffect>
                        </a14:imgLayer>
                      </a14:imgProps>
                    </a:ext>
                    <a:ext uri="{28A0092B-C50C-407E-A947-70E740481C1C}">
                      <a14:useLocalDpi xmlns:a14="http://schemas.microsoft.com/office/drawing/2010/main"/>
                    </a:ext>
                  </a:extLst>
                </a:blip>
                <a:stretch>
                  <a:fillRect/>
                </a:stretch>
              </p:blipFill>
              <p:spPr>
                <a:xfrm>
                  <a:off x="12955825" y="3643048"/>
                  <a:ext cx="161284" cy="130447"/>
                </a:xfrm>
                <a:prstGeom prst="rect">
                  <a:avLst/>
                </a:prstGeom>
              </p:spPr>
            </p:pic>
          </p:grpSp>
          <p:grpSp>
            <p:nvGrpSpPr>
              <p:cNvPr id="159" name="Groep 158">
                <a:extLst>
                  <a:ext uri="{FF2B5EF4-FFF2-40B4-BE49-F238E27FC236}">
                    <a16:creationId xmlns:a16="http://schemas.microsoft.com/office/drawing/2014/main" id="{23C90346-6730-4123-9826-6C67F58F8C5E}"/>
                  </a:ext>
                </a:extLst>
              </p:cNvPr>
              <p:cNvGrpSpPr/>
              <p:nvPr userDrawn="1"/>
            </p:nvGrpSpPr>
            <p:grpSpPr>
              <a:xfrm>
                <a:off x="12830382" y="5279016"/>
                <a:ext cx="158395" cy="118609"/>
                <a:chOff x="12553949" y="5580076"/>
                <a:chExt cx="143995" cy="107826"/>
              </a:xfrm>
            </p:grpSpPr>
            <p:sp>
              <p:nvSpPr>
                <p:cNvPr id="160" name="Rechthoek 159">
                  <a:extLst>
                    <a:ext uri="{FF2B5EF4-FFF2-40B4-BE49-F238E27FC236}">
                      <a16:creationId xmlns:a16="http://schemas.microsoft.com/office/drawing/2014/main" id="{7BC2F3C2-5A90-4DC7-9E2B-4C80B4617C77}"/>
                    </a:ext>
                  </a:extLst>
                </p:cNvPr>
                <p:cNvSpPr/>
                <p:nvPr userDrawn="1"/>
              </p:nvSpPr>
              <p:spPr>
                <a:xfrm>
                  <a:off x="12553949" y="5580076"/>
                  <a:ext cx="143995" cy="107826"/>
                </a:xfrm>
                <a:prstGeom prst="rect">
                  <a:avLst/>
                </a:prstGeom>
                <a:noFill/>
                <a:ln w="6350" cap="flat" cmpd="sng" algn="ctr">
                  <a:solidFill>
                    <a:srgbClr val="585454"/>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1" name="Vrije vorm: vorm 266">
                  <a:extLst>
                    <a:ext uri="{FF2B5EF4-FFF2-40B4-BE49-F238E27FC236}">
                      <a16:creationId xmlns:a16="http://schemas.microsoft.com/office/drawing/2014/main" id="{B1F1E5B2-80C6-470A-AA9A-9F906D70A240}"/>
                    </a:ext>
                  </a:extLst>
                </p:cNvPr>
                <p:cNvSpPr/>
                <p:nvPr userDrawn="1"/>
              </p:nvSpPr>
              <p:spPr>
                <a:xfrm>
                  <a:off x="12623393" y="5584031"/>
                  <a:ext cx="48592" cy="23094"/>
                </a:xfrm>
                <a:custGeom>
                  <a:avLst/>
                  <a:gdLst>
                    <a:gd name="connsiteX0" fmla="*/ 0 w 48592"/>
                    <a:gd name="connsiteY0" fmla="*/ 0 h 23094"/>
                    <a:gd name="connsiteX1" fmla="*/ 48592 w 48592"/>
                    <a:gd name="connsiteY1" fmla="*/ 0 h 23094"/>
                    <a:gd name="connsiteX2" fmla="*/ 42077 w 48592"/>
                    <a:gd name="connsiteY2" fmla="*/ 15729 h 23094"/>
                    <a:gd name="connsiteX3" fmla="*/ 24296 w 48592"/>
                    <a:gd name="connsiteY3" fmla="*/ 23094 h 23094"/>
                    <a:gd name="connsiteX4" fmla="*/ 6515 w 48592"/>
                    <a:gd name="connsiteY4" fmla="*/ 15729 h 23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92" h="23094">
                      <a:moveTo>
                        <a:pt x="0" y="0"/>
                      </a:moveTo>
                      <a:lnTo>
                        <a:pt x="48592" y="0"/>
                      </a:lnTo>
                      <a:lnTo>
                        <a:pt x="42077" y="15729"/>
                      </a:lnTo>
                      <a:cubicBezTo>
                        <a:pt x="37526" y="20280"/>
                        <a:pt x="31240" y="23094"/>
                        <a:pt x="24296" y="23094"/>
                      </a:cubicBezTo>
                      <a:cubicBezTo>
                        <a:pt x="17352" y="23094"/>
                        <a:pt x="11066" y="20280"/>
                        <a:pt x="6515" y="15729"/>
                      </a:cubicBezTo>
                      <a:close/>
                    </a:path>
                  </a:pathLst>
                </a:cu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pic>
              <p:nvPicPr>
                <p:cNvPr id="162" name="Afbeelding 161">
                  <a:extLst>
                    <a:ext uri="{FF2B5EF4-FFF2-40B4-BE49-F238E27FC236}">
                      <a16:creationId xmlns:a16="http://schemas.microsoft.com/office/drawing/2014/main" id="{EDF6CC08-962A-499C-A214-E4B51FDB9976}"/>
                    </a:ext>
                  </a:extLst>
                </p:cNvPr>
                <p:cNvPicPr>
                  <a:picLocks noChangeAspect="1"/>
                </p:cNvPicPr>
                <p:nvPr userDrawn="1"/>
              </p:nvPicPr>
              <p:blipFill>
                <a:blip r:embed="rId7" cstate="screen">
                  <a:duotone>
                    <a:prstClr val="black"/>
                    <a:srgbClr val="4D82B8">
                      <a:tint val="45000"/>
                      <a:satMod val="400000"/>
                    </a:srgbClr>
                  </a:duotone>
                  <a:extLst>
                    <a:ext uri="{BEBA8EAE-BF5A-486C-A8C5-ECC9F3942E4B}">
                      <a14:imgProps xmlns:a14="http://schemas.microsoft.com/office/drawing/2010/main">
                        <a14:imgLayer r:embed="rId8">
                          <a14:imgEffect>
                            <a14:brightnessContrast contrast="-40000"/>
                          </a14:imgEffect>
                        </a14:imgLayer>
                      </a14:imgProps>
                    </a:ext>
                    <a:ext uri="{28A0092B-C50C-407E-A947-70E740481C1C}">
                      <a14:useLocalDpi xmlns:a14="http://schemas.microsoft.com/office/drawing/2010/main"/>
                    </a:ext>
                  </a:extLst>
                </a:blip>
                <a:stretch>
                  <a:fillRect/>
                </a:stretch>
              </p:blipFill>
              <p:spPr>
                <a:xfrm>
                  <a:off x="12562963" y="5617369"/>
                  <a:ext cx="109463" cy="65411"/>
                </a:xfrm>
                <a:prstGeom prst="rect">
                  <a:avLst/>
                </a:prstGeom>
              </p:spPr>
            </p:pic>
            <p:pic>
              <p:nvPicPr>
                <p:cNvPr id="163" name="Afbeelding 162">
                  <a:extLst>
                    <a:ext uri="{FF2B5EF4-FFF2-40B4-BE49-F238E27FC236}">
                      <a16:creationId xmlns:a16="http://schemas.microsoft.com/office/drawing/2014/main" id="{2B82811F-B424-4969-B63A-ABA111A3233B}"/>
                    </a:ext>
                  </a:extLst>
                </p:cNvPr>
                <p:cNvPicPr>
                  <a:picLocks noChangeAspect="1"/>
                </p:cNvPicPr>
                <p:nvPr userDrawn="1"/>
              </p:nvPicPr>
              <p:blipFill>
                <a:blip r:embed="rId9" cstate="screen">
                  <a:duotone>
                    <a:prstClr val="black"/>
                    <a:srgbClr val="4D82B8">
                      <a:tint val="45000"/>
                      <a:satMod val="400000"/>
                    </a:srgbClr>
                  </a:duotone>
                  <a:extLst>
                    <a:ext uri="{BEBA8EAE-BF5A-486C-A8C5-ECC9F3942E4B}">
                      <a14:imgProps xmlns:a14="http://schemas.microsoft.com/office/drawing/2010/main">
                        <a14:imgLayer r:embed="rId10">
                          <a14:imgEffect>
                            <a14:brightnessContrast contrast="-40000"/>
                          </a14:imgEffect>
                        </a14:imgLayer>
                      </a14:imgProps>
                    </a:ext>
                    <a:ext uri="{28A0092B-C50C-407E-A947-70E740481C1C}">
                      <a14:useLocalDpi xmlns:a14="http://schemas.microsoft.com/office/drawing/2010/main"/>
                    </a:ext>
                  </a:extLst>
                </a:blip>
                <a:stretch>
                  <a:fillRect/>
                </a:stretch>
              </p:blipFill>
              <p:spPr>
                <a:xfrm flipH="1">
                  <a:off x="12606308" y="5630262"/>
                  <a:ext cx="87887" cy="52518"/>
                </a:xfrm>
                <a:prstGeom prst="rect">
                  <a:avLst/>
                </a:prstGeom>
              </p:spPr>
            </p:pic>
          </p:grpSp>
        </p:grpSp>
        <p:sp>
          <p:nvSpPr>
            <p:cNvPr id="109" name="Rechthoek 108">
              <a:extLst>
                <a:ext uri="{FF2B5EF4-FFF2-40B4-BE49-F238E27FC236}">
                  <a16:creationId xmlns:a16="http://schemas.microsoft.com/office/drawing/2014/main" id="{6AA143F5-4D72-4F60-9334-A20B0B6CF91E}"/>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icon</a:t>
              </a:r>
            </a:p>
          </p:txBody>
        </p:sp>
        <p:sp>
          <p:nvSpPr>
            <p:cNvPr id="110" name="Ovaal 109">
              <a:extLst>
                <a:ext uri="{FF2B5EF4-FFF2-40B4-BE49-F238E27FC236}">
                  <a16:creationId xmlns:a16="http://schemas.microsoft.com/office/drawing/2014/main" id="{DB3F6CD8-4103-4784-9F6A-EDDB9052E8E3}"/>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111" name="Rechte verbindingslijn 110">
              <a:extLst>
                <a:ext uri="{FF2B5EF4-FFF2-40B4-BE49-F238E27FC236}">
                  <a16:creationId xmlns:a16="http://schemas.microsoft.com/office/drawing/2014/main" id="{108B7D71-25B8-453F-B9A9-43948F5576DD}"/>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112" name="Rechte verbindingslijn 111">
              <a:extLst>
                <a:ext uri="{FF2B5EF4-FFF2-40B4-BE49-F238E27FC236}">
                  <a16:creationId xmlns:a16="http://schemas.microsoft.com/office/drawing/2014/main" id="{DAEC0CC7-9A21-4A63-A9B9-6EC4B291B53B}"/>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113" name="Rechthoek 112">
              <a:extLst>
                <a:ext uri="{FF2B5EF4-FFF2-40B4-BE49-F238E27FC236}">
                  <a16:creationId xmlns:a16="http://schemas.microsoft.com/office/drawing/2014/main" id="{1CF69144-6849-44E3-B072-3C0BF02CDE1F}"/>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icon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icon.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114" name="Groep 113">
              <a:extLst>
                <a:ext uri="{FF2B5EF4-FFF2-40B4-BE49-F238E27FC236}">
                  <a16:creationId xmlns:a16="http://schemas.microsoft.com/office/drawing/2014/main" id="{78DFDFFE-08DF-488E-9701-0C4AD6E9E8A2}"/>
                </a:ext>
              </a:extLst>
            </p:cNvPr>
            <p:cNvGrpSpPr/>
            <p:nvPr userDrawn="1"/>
          </p:nvGrpSpPr>
          <p:grpSpPr>
            <a:xfrm>
              <a:off x="12396764" y="5817049"/>
              <a:ext cx="3178515" cy="901156"/>
              <a:chOff x="12396764" y="4300582"/>
              <a:chExt cx="3178515" cy="901156"/>
            </a:xfrm>
          </p:grpSpPr>
          <p:grpSp>
            <p:nvGrpSpPr>
              <p:cNvPr id="148" name="Meer informatie">
                <a:extLst>
                  <a:ext uri="{FF2B5EF4-FFF2-40B4-BE49-F238E27FC236}">
                    <a16:creationId xmlns:a16="http://schemas.microsoft.com/office/drawing/2014/main" id="{45B7F933-E4BD-49C9-A962-49BD4A258711}"/>
                  </a:ext>
                </a:extLst>
              </p:cNvPr>
              <p:cNvGrpSpPr/>
              <p:nvPr userDrawn="1"/>
            </p:nvGrpSpPr>
            <p:grpSpPr>
              <a:xfrm>
                <a:off x="12396764" y="4418465"/>
                <a:ext cx="3178515" cy="783273"/>
                <a:chOff x="-3741486" y="3386444"/>
                <a:chExt cx="3178515" cy="783273"/>
              </a:xfrm>
            </p:grpSpPr>
            <p:sp>
              <p:nvSpPr>
                <p:cNvPr id="150" name="Freeform 101">
                  <a:extLst>
                    <a:ext uri="{FF2B5EF4-FFF2-40B4-BE49-F238E27FC236}">
                      <a16:creationId xmlns:a16="http://schemas.microsoft.com/office/drawing/2014/main" id="{9C58FC7E-7818-4A41-B223-206A2B93B158}"/>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151" name="Rechthoek 150">
                  <a:extLst>
                    <a:ext uri="{FF2B5EF4-FFF2-40B4-BE49-F238E27FC236}">
                      <a16:creationId xmlns:a16="http://schemas.microsoft.com/office/drawing/2014/main" id="{D5DB0450-3393-498F-BEB1-A5E38F8A36C8}"/>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152" name="Rechte verbindingslijn 151">
                  <a:extLst>
                    <a:ext uri="{FF2B5EF4-FFF2-40B4-BE49-F238E27FC236}">
                      <a16:creationId xmlns:a16="http://schemas.microsoft.com/office/drawing/2014/main" id="{105453CD-ECC9-40C7-A1D7-E53B03E794F2}"/>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cxnSp>
            <p:nvCxnSpPr>
              <p:cNvPr id="149" name="Rechte verbindingslijn 148">
                <a:extLst>
                  <a:ext uri="{FF2B5EF4-FFF2-40B4-BE49-F238E27FC236}">
                    <a16:creationId xmlns:a16="http://schemas.microsoft.com/office/drawing/2014/main" id="{441672FF-DDB1-4707-B96D-A8890D6E6EE6}"/>
                  </a:ext>
                </a:extLst>
              </p:cNvPr>
              <p:cNvCxnSpPr>
                <a:cxnSpLocks/>
              </p:cNvCxnSpPr>
              <p:nvPr userDrawn="1"/>
            </p:nvCxnSpPr>
            <p:spPr>
              <a:xfrm>
                <a:off x="12397261" y="4300582"/>
                <a:ext cx="3178017" cy="0"/>
              </a:xfrm>
              <a:prstGeom prst="line">
                <a:avLst/>
              </a:prstGeom>
              <a:noFill/>
              <a:ln w="3175" cap="flat" cmpd="sng" algn="ctr">
                <a:solidFill>
                  <a:srgbClr val="303E48"/>
                </a:solidFill>
                <a:prstDash val="solid"/>
              </a:ln>
              <a:effectLst/>
            </p:spPr>
          </p:cxnSp>
        </p:grpSp>
        <p:sp>
          <p:nvSpPr>
            <p:cNvPr id="115" name="Ovaal 114">
              <a:extLst>
                <a:ext uri="{FF2B5EF4-FFF2-40B4-BE49-F238E27FC236}">
                  <a16:creationId xmlns:a16="http://schemas.microsoft.com/office/drawing/2014/main" id="{FF749FEF-5A19-4DA6-991C-255D489F5C06}"/>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116" name="Rechthoek 115">
              <a:extLst>
                <a:ext uri="{FF2B5EF4-FFF2-40B4-BE49-F238E27FC236}">
                  <a16:creationId xmlns:a16="http://schemas.microsoft.com/office/drawing/2014/main" id="{19596CB2-38ED-41BF-B0B1-2AB9BEFFC0CE}"/>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 the preferred icon</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117" name="Groep 116">
              <a:extLst>
                <a:ext uri="{FF2B5EF4-FFF2-40B4-BE49-F238E27FC236}">
                  <a16:creationId xmlns:a16="http://schemas.microsoft.com/office/drawing/2014/main" id="{307CE6A5-CE17-4B77-9BEF-D9EDA585A114}"/>
                </a:ext>
              </a:extLst>
            </p:cNvPr>
            <p:cNvGrpSpPr/>
            <p:nvPr userDrawn="1"/>
          </p:nvGrpSpPr>
          <p:grpSpPr>
            <a:xfrm>
              <a:off x="12757282" y="2184550"/>
              <a:ext cx="825500" cy="209550"/>
              <a:chOff x="13504624" y="2482850"/>
              <a:chExt cx="825500" cy="209550"/>
            </a:xfrm>
          </p:grpSpPr>
          <p:sp>
            <p:nvSpPr>
              <p:cNvPr id="145" name="Rechthoek 144">
                <a:extLst>
                  <a:ext uri="{FF2B5EF4-FFF2-40B4-BE49-F238E27FC236}">
                    <a16:creationId xmlns:a16="http://schemas.microsoft.com/office/drawing/2014/main" id="{6DA87009-5FDF-476A-BA4A-45CFC1485A85}"/>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146" name="Rechte verbindingslijn 145">
                <a:extLst>
                  <a:ext uri="{FF2B5EF4-FFF2-40B4-BE49-F238E27FC236}">
                    <a16:creationId xmlns:a16="http://schemas.microsoft.com/office/drawing/2014/main" id="{B8FCE804-3C29-4221-B6A4-E5E0CE3B9C8D}"/>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47" name="Gelijkbenige driehoek 146">
                <a:extLst>
                  <a:ext uri="{FF2B5EF4-FFF2-40B4-BE49-F238E27FC236}">
                    <a16:creationId xmlns:a16="http://schemas.microsoft.com/office/drawing/2014/main" id="{C9C956A6-963D-4B6F-9BB2-5216D3D4D575}"/>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18" name="Groep 117">
              <a:extLst>
                <a:ext uri="{FF2B5EF4-FFF2-40B4-BE49-F238E27FC236}">
                  <a16:creationId xmlns:a16="http://schemas.microsoft.com/office/drawing/2014/main" id="{C806C4CE-3055-4E8A-8930-FAAA8858B04D}"/>
                </a:ext>
              </a:extLst>
            </p:cNvPr>
            <p:cNvGrpSpPr/>
            <p:nvPr userDrawn="1"/>
          </p:nvGrpSpPr>
          <p:grpSpPr>
            <a:xfrm>
              <a:off x="12757282" y="1141626"/>
              <a:ext cx="294789" cy="318834"/>
              <a:chOff x="14466489" y="1001522"/>
              <a:chExt cx="290627" cy="314333"/>
            </a:xfrm>
          </p:grpSpPr>
          <p:sp>
            <p:nvSpPr>
              <p:cNvPr id="139" name="Rechthoek 138">
                <a:extLst>
                  <a:ext uri="{FF2B5EF4-FFF2-40B4-BE49-F238E27FC236}">
                    <a16:creationId xmlns:a16="http://schemas.microsoft.com/office/drawing/2014/main" id="{95CAF3BC-DAC3-4D2A-AA5D-A309C8D71E30}"/>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40" name="Ovaal 139">
                <a:extLst>
                  <a:ext uri="{FF2B5EF4-FFF2-40B4-BE49-F238E27FC236}">
                    <a16:creationId xmlns:a16="http://schemas.microsoft.com/office/drawing/2014/main" id="{2FDC5FBB-05FD-4290-8A29-DDFBCF894D5B}"/>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41" name="Vrije vorm: vorm 233">
                <a:extLst>
                  <a:ext uri="{FF2B5EF4-FFF2-40B4-BE49-F238E27FC236}">
                    <a16:creationId xmlns:a16="http://schemas.microsoft.com/office/drawing/2014/main" id="{55AE19A5-CED7-440F-9C16-A842A2E29FE2}"/>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42" name="Rechthoek: afgeronde hoeken 234">
                <a:extLst>
                  <a:ext uri="{FF2B5EF4-FFF2-40B4-BE49-F238E27FC236}">
                    <a16:creationId xmlns:a16="http://schemas.microsoft.com/office/drawing/2014/main" id="{5DA9886E-AAE6-42C5-B0FF-558848C3FABF}"/>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143" name="Rechte verbindingslijn 142">
                <a:extLst>
                  <a:ext uri="{FF2B5EF4-FFF2-40B4-BE49-F238E27FC236}">
                    <a16:creationId xmlns:a16="http://schemas.microsoft.com/office/drawing/2014/main" id="{9C85F6CC-47C8-4B22-B4C1-3699AF6AAEA6}"/>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144" name="Rechte verbindingslijn 143">
                <a:extLst>
                  <a:ext uri="{FF2B5EF4-FFF2-40B4-BE49-F238E27FC236}">
                    <a16:creationId xmlns:a16="http://schemas.microsoft.com/office/drawing/2014/main" id="{CA2D93B0-DB2B-4BD1-BE46-6869EB4B4541}"/>
                  </a:ext>
                </a:extLst>
              </p:cNvPr>
              <p:cNvCxnSpPr>
                <a:cxnSpLocks/>
                <a:stCxn id="142"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119" name="Ovaal 118">
              <a:extLst>
                <a:ext uri="{FF2B5EF4-FFF2-40B4-BE49-F238E27FC236}">
                  <a16:creationId xmlns:a16="http://schemas.microsoft.com/office/drawing/2014/main" id="{1B1A1E22-E5E4-43A8-9948-418BFBE9BF64}"/>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120" name="Rechthoek 119">
              <a:extLst>
                <a:ext uri="{FF2B5EF4-FFF2-40B4-BE49-F238E27FC236}">
                  <a16:creationId xmlns:a16="http://schemas.microsoft.com/office/drawing/2014/main" id="{2301DCE9-3CF5-4B57-9E6B-F6B5E9289838}"/>
                </a:ext>
              </a:extLst>
            </p:cNvPr>
            <p:cNvSpPr/>
            <p:nvPr userDrawn="1"/>
          </p:nvSpPr>
          <p:spPr>
            <a:xfrm>
              <a:off x="12757283" y="2684014"/>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To scale or drag the icon, go to the tab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‘Picture Tools - Format’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click on</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the button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‘Crop’</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Scale the icon with the spheres and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scale the logo frame with the corners.</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21" name="Rechte verbindingslijn 120">
              <a:extLst>
                <a:ext uri="{FF2B5EF4-FFF2-40B4-BE49-F238E27FC236}">
                  <a16:creationId xmlns:a16="http://schemas.microsoft.com/office/drawing/2014/main" id="{DE388507-44A9-46A9-BF63-C4E57FFC16DC}"/>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122" name="Groep 121">
              <a:extLst>
                <a:ext uri="{FF2B5EF4-FFF2-40B4-BE49-F238E27FC236}">
                  <a16:creationId xmlns:a16="http://schemas.microsoft.com/office/drawing/2014/main" id="{3B71176D-06E9-4CC4-A43F-D51D0745B57D}"/>
                </a:ext>
              </a:extLst>
            </p:cNvPr>
            <p:cNvGrpSpPr/>
            <p:nvPr userDrawn="1"/>
          </p:nvGrpSpPr>
          <p:grpSpPr>
            <a:xfrm>
              <a:off x="12696514" y="3566064"/>
              <a:ext cx="514284" cy="612918"/>
              <a:chOff x="12682980" y="3403241"/>
              <a:chExt cx="622284" cy="741632"/>
            </a:xfrm>
          </p:grpSpPr>
          <p:grpSp>
            <p:nvGrpSpPr>
              <p:cNvPr id="123" name="Groep 122">
                <a:extLst>
                  <a:ext uri="{FF2B5EF4-FFF2-40B4-BE49-F238E27FC236}">
                    <a16:creationId xmlns:a16="http://schemas.microsoft.com/office/drawing/2014/main" id="{2490C99A-C66D-4596-9B27-885FCE7D2336}"/>
                  </a:ext>
                </a:extLst>
              </p:cNvPr>
              <p:cNvGrpSpPr/>
              <p:nvPr userDrawn="1"/>
            </p:nvGrpSpPr>
            <p:grpSpPr>
              <a:xfrm>
                <a:off x="12771568" y="3403241"/>
                <a:ext cx="467138" cy="448489"/>
                <a:chOff x="12782195" y="3403241"/>
                <a:chExt cx="467138" cy="448489"/>
              </a:xfrm>
            </p:grpSpPr>
            <p:grpSp>
              <p:nvGrpSpPr>
                <p:cNvPr id="126" name="Groep 125">
                  <a:extLst>
                    <a:ext uri="{FF2B5EF4-FFF2-40B4-BE49-F238E27FC236}">
                      <a16:creationId xmlns:a16="http://schemas.microsoft.com/office/drawing/2014/main" id="{6AB09DC4-EFDB-47EF-9F20-B2E9E3261EFE}"/>
                    </a:ext>
                  </a:extLst>
                </p:cNvPr>
                <p:cNvGrpSpPr/>
                <p:nvPr userDrawn="1"/>
              </p:nvGrpSpPr>
              <p:grpSpPr>
                <a:xfrm>
                  <a:off x="12782195" y="3403241"/>
                  <a:ext cx="412967" cy="393907"/>
                  <a:chOff x="13554906" y="3320109"/>
                  <a:chExt cx="443906" cy="423419"/>
                </a:xfrm>
              </p:grpSpPr>
              <p:grpSp>
                <p:nvGrpSpPr>
                  <p:cNvPr id="133" name="Groep 132">
                    <a:extLst>
                      <a:ext uri="{FF2B5EF4-FFF2-40B4-BE49-F238E27FC236}">
                        <a16:creationId xmlns:a16="http://schemas.microsoft.com/office/drawing/2014/main" id="{6B2139F1-7982-4F7D-A9E7-5D1310938A14}"/>
                      </a:ext>
                    </a:extLst>
                  </p:cNvPr>
                  <p:cNvGrpSpPr/>
                  <p:nvPr userDrawn="1"/>
                </p:nvGrpSpPr>
                <p:grpSpPr>
                  <a:xfrm>
                    <a:off x="13554906" y="3320109"/>
                    <a:ext cx="443906" cy="423419"/>
                    <a:chOff x="12909684" y="1276143"/>
                    <a:chExt cx="443906" cy="423419"/>
                  </a:xfrm>
                </p:grpSpPr>
                <p:sp>
                  <p:nvSpPr>
                    <p:cNvPr id="136" name="Rechthoek 135">
                      <a:extLst>
                        <a:ext uri="{FF2B5EF4-FFF2-40B4-BE49-F238E27FC236}">
                          <a16:creationId xmlns:a16="http://schemas.microsoft.com/office/drawing/2014/main" id="{2A6977E6-E8E7-40D3-BB01-9CF43C7F5ED4}"/>
                        </a:ext>
                      </a:extLst>
                    </p:cNvPr>
                    <p:cNvSpPr/>
                    <p:nvPr userDrawn="1"/>
                  </p:nvSpPr>
                  <p:spPr>
                    <a:xfrm>
                      <a:off x="12918700" y="1285262"/>
                      <a:ext cx="434890" cy="414300"/>
                    </a:xfrm>
                    <a:prstGeom prst="rect">
                      <a:avLst/>
                    </a:prstGeom>
                    <a:noFill/>
                    <a:ln w="12700" cap="flat" cmpd="sng" algn="ctr">
                      <a:solidFill>
                        <a:srgbClr val="818181"/>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37" name="Rechthoek 136">
                      <a:extLst>
                        <a:ext uri="{FF2B5EF4-FFF2-40B4-BE49-F238E27FC236}">
                          <a16:creationId xmlns:a16="http://schemas.microsoft.com/office/drawing/2014/main" id="{248F8142-F137-4432-8A16-8C05BC6BA97F}"/>
                        </a:ext>
                      </a:extLst>
                    </p:cNvPr>
                    <p:cNvSpPr/>
                    <p:nvPr userDrawn="1"/>
                  </p:nvSpPr>
                  <p:spPr>
                    <a:xfrm>
                      <a:off x="12909684" y="1276143"/>
                      <a:ext cx="261629" cy="257807"/>
                    </a:xfrm>
                    <a:prstGeom prst="rect">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38" name="Ovaal 137">
                      <a:extLst>
                        <a:ext uri="{FF2B5EF4-FFF2-40B4-BE49-F238E27FC236}">
                          <a16:creationId xmlns:a16="http://schemas.microsoft.com/office/drawing/2014/main" id="{1936CB10-8445-4273-A758-E15289942E58}"/>
                        </a:ext>
                      </a:extLst>
                    </p:cNvPr>
                    <p:cNvSpPr/>
                    <p:nvPr userDrawn="1"/>
                  </p:nvSpPr>
                  <p:spPr>
                    <a:xfrm>
                      <a:off x="13069071" y="1308711"/>
                      <a:ext cx="72188" cy="72188"/>
                    </a:xfrm>
                    <a:prstGeom prst="ellipse">
                      <a:avLst/>
                    </a:pr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pic>
                <p:nvPicPr>
                  <p:cNvPr id="134" name="Afbeelding 133">
                    <a:extLst>
                      <a:ext uri="{FF2B5EF4-FFF2-40B4-BE49-F238E27FC236}">
                        <a16:creationId xmlns:a16="http://schemas.microsoft.com/office/drawing/2014/main" id="{46BF8957-C5A2-4A3A-AB00-530A9366993D}"/>
                      </a:ext>
                    </a:extLst>
                  </p:cNvPr>
                  <p:cNvPicPr>
                    <a:picLocks noChangeAspect="1"/>
                  </p:cNvPicPr>
                  <p:nvPr userDrawn="1"/>
                </p:nvPicPr>
                <p:blipFill>
                  <a:blip r:embed="rId11" cstate="screen">
                    <a:duotone>
                      <a:prstClr val="black"/>
                      <a:srgbClr val="4D82B8">
                        <a:tint val="45000"/>
                        <a:satMod val="400000"/>
                      </a:srgbClr>
                    </a:duotone>
                    <a:extLst>
                      <a:ext uri="{BEBA8EAE-BF5A-486C-A8C5-ECC9F3942E4B}">
                        <a14:imgProps xmlns:a14="http://schemas.microsoft.com/office/drawing/2010/main">
                          <a14:imgLayer r:embed="rId12">
                            <a14:imgEffect>
                              <a14:brightnessContrast contrast="-40000"/>
                            </a14:imgEffect>
                          </a14:imgLayer>
                        </a14:imgProps>
                      </a:ext>
                      <a:ext uri="{28A0092B-C50C-407E-A947-70E740481C1C}">
                        <a14:useLocalDpi xmlns:a14="http://schemas.microsoft.com/office/drawing/2010/main"/>
                      </a:ext>
                    </a:extLst>
                  </a:blip>
                  <a:stretch>
                    <a:fillRect/>
                  </a:stretch>
                </p:blipFill>
                <p:spPr>
                  <a:xfrm>
                    <a:off x="13567296" y="3424991"/>
                    <a:ext cx="173367" cy="140220"/>
                  </a:xfrm>
                  <a:prstGeom prst="rect">
                    <a:avLst/>
                  </a:prstGeom>
                </p:spPr>
              </p:pic>
              <p:pic>
                <p:nvPicPr>
                  <p:cNvPr id="135" name="Afbeelding 134">
                    <a:extLst>
                      <a:ext uri="{FF2B5EF4-FFF2-40B4-BE49-F238E27FC236}">
                        <a16:creationId xmlns:a16="http://schemas.microsoft.com/office/drawing/2014/main" id="{71B26FC9-9C69-400E-A146-FA1B09AA9603}"/>
                      </a:ext>
                    </a:extLst>
                  </p:cNvPr>
                  <p:cNvPicPr>
                    <a:picLocks noChangeAspect="1"/>
                  </p:cNvPicPr>
                  <p:nvPr userDrawn="1"/>
                </p:nvPicPr>
                <p:blipFill>
                  <a:blip r:embed="rId13" cstate="screen">
                    <a:duotone>
                      <a:prstClr val="black"/>
                      <a:srgbClr val="4D82B8">
                        <a:tint val="45000"/>
                        <a:satMod val="400000"/>
                      </a:srgbClr>
                    </a:duotone>
                    <a:extLst>
                      <a:ext uri="{BEBA8EAE-BF5A-486C-A8C5-ECC9F3942E4B}">
                        <a14:imgProps xmlns:a14="http://schemas.microsoft.com/office/drawing/2010/main">
                          <a14:imgLayer r:embed="rId14">
                            <a14:imgEffect>
                              <a14:brightnessContrast contrast="-40000"/>
                            </a14:imgEffect>
                          </a14:imgLayer>
                        </a14:imgProps>
                      </a:ext>
                      <a:ext uri="{28A0092B-C50C-407E-A947-70E740481C1C}">
                        <a14:useLocalDpi xmlns:a14="http://schemas.microsoft.com/office/drawing/2010/main"/>
                      </a:ext>
                    </a:extLst>
                  </a:blip>
                  <a:stretch>
                    <a:fillRect/>
                  </a:stretch>
                </p:blipFill>
                <p:spPr>
                  <a:xfrm flipH="1">
                    <a:off x="13635598" y="3454369"/>
                    <a:ext cx="173367" cy="111423"/>
                  </a:xfrm>
                  <a:prstGeom prst="rect">
                    <a:avLst/>
                  </a:prstGeom>
                </p:spPr>
              </p:pic>
            </p:grpSp>
            <p:grpSp>
              <p:nvGrpSpPr>
                <p:cNvPr id="127" name="Groep 126">
                  <a:extLst>
                    <a:ext uri="{FF2B5EF4-FFF2-40B4-BE49-F238E27FC236}">
                      <a16:creationId xmlns:a16="http://schemas.microsoft.com/office/drawing/2014/main" id="{B0FBEBF7-51D7-46F4-8FEF-71FF3A532B6B}"/>
                    </a:ext>
                  </a:extLst>
                </p:cNvPr>
                <p:cNvGrpSpPr/>
                <p:nvPr userDrawn="1"/>
              </p:nvGrpSpPr>
              <p:grpSpPr>
                <a:xfrm>
                  <a:off x="13103513" y="3705268"/>
                  <a:ext cx="145820" cy="146462"/>
                  <a:chOff x="13096169" y="3602278"/>
                  <a:chExt cx="145820" cy="146462"/>
                </a:xfrm>
              </p:grpSpPr>
              <p:sp>
                <p:nvSpPr>
                  <p:cNvPr id="131" name="Rechthoek 130">
                    <a:extLst>
                      <a:ext uri="{FF2B5EF4-FFF2-40B4-BE49-F238E27FC236}">
                        <a16:creationId xmlns:a16="http://schemas.microsoft.com/office/drawing/2014/main" id="{D4BE2D8B-DBF5-405C-A930-1FEEA1961743}"/>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2" name="Rechthoek 131">
                    <a:extLst>
                      <a:ext uri="{FF2B5EF4-FFF2-40B4-BE49-F238E27FC236}">
                        <a16:creationId xmlns:a16="http://schemas.microsoft.com/office/drawing/2014/main" id="{54C16B5D-6FB0-439E-A352-8B8072058F4D}"/>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28" name="Groep 127">
                  <a:extLst>
                    <a:ext uri="{FF2B5EF4-FFF2-40B4-BE49-F238E27FC236}">
                      <a16:creationId xmlns:a16="http://schemas.microsoft.com/office/drawing/2014/main" id="{1218D1E5-CCB6-4F94-BCB1-9431C0CD2BD5}"/>
                    </a:ext>
                  </a:extLst>
                </p:cNvPr>
                <p:cNvGrpSpPr/>
                <p:nvPr userDrawn="1"/>
              </p:nvGrpSpPr>
              <p:grpSpPr>
                <a:xfrm rot="10800000">
                  <a:off x="13061402" y="3665637"/>
                  <a:ext cx="145820" cy="146462"/>
                  <a:chOff x="13096169" y="3602278"/>
                  <a:chExt cx="145820" cy="146462"/>
                </a:xfrm>
              </p:grpSpPr>
              <p:sp>
                <p:nvSpPr>
                  <p:cNvPr id="129" name="Rechthoek 128">
                    <a:extLst>
                      <a:ext uri="{FF2B5EF4-FFF2-40B4-BE49-F238E27FC236}">
                        <a16:creationId xmlns:a16="http://schemas.microsoft.com/office/drawing/2014/main" id="{D460E708-961D-4DB5-AF81-6928952A25B2}"/>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0" name="Rechthoek 129">
                    <a:extLst>
                      <a:ext uri="{FF2B5EF4-FFF2-40B4-BE49-F238E27FC236}">
                        <a16:creationId xmlns:a16="http://schemas.microsoft.com/office/drawing/2014/main" id="{51DC7B8F-E702-4D56-B104-F1525BD89DBF}"/>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sp>
            <p:nvSpPr>
              <p:cNvPr id="124" name="Rechthoek 123">
                <a:extLst>
                  <a:ext uri="{FF2B5EF4-FFF2-40B4-BE49-F238E27FC236}">
                    <a16:creationId xmlns:a16="http://schemas.microsoft.com/office/drawing/2014/main" id="{820050F8-7699-40C6-A51C-345653B8E47F}"/>
                  </a:ext>
                </a:extLst>
              </p:cNvPr>
              <p:cNvSpPr/>
              <p:nvPr userDrawn="1"/>
            </p:nvSpPr>
            <p:spPr>
              <a:xfrm>
                <a:off x="12682980" y="3889890"/>
                <a:ext cx="622284" cy="161170"/>
              </a:xfrm>
              <a:prstGeom prst="rect">
                <a:avLst/>
              </a:prstGeom>
              <a:noFill/>
              <a:ln w="127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Crop</a:t>
                </a:r>
              </a:p>
            </p:txBody>
          </p:sp>
          <p:sp>
            <p:nvSpPr>
              <p:cNvPr id="125" name="Gelijkbenige driehoek 124">
                <a:extLst>
                  <a:ext uri="{FF2B5EF4-FFF2-40B4-BE49-F238E27FC236}">
                    <a16:creationId xmlns:a16="http://schemas.microsoft.com/office/drawing/2014/main" id="{805C4206-3946-49D4-B5F1-E4D1B75CED86}"/>
                  </a:ext>
                </a:extLst>
              </p:cNvPr>
              <p:cNvSpPr/>
              <p:nvPr userDrawn="1"/>
            </p:nvSpPr>
            <p:spPr>
              <a:xfrm rot="10800000">
                <a:off x="12950688" y="4093726"/>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169" name="Groep 168">
            <a:extLst>
              <a:ext uri="{FF2B5EF4-FFF2-40B4-BE49-F238E27FC236}">
                <a16:creationId xmlns:a16="http://schemas.microsoft.com/office/drawing/2014/main" id="{D3D0682A-B8B9-413B-91E8-54178287D93F}"/>
              </a:ext>
            </a:extLst>
          </p:cNvPr>
          <p:cNvGrpSpPr/>
          <p:nvPr userDrawn="1"/>
        </p:nvGrpSpPr>
        <p:grpSpPr>
          <a:xfrm>
            <a:off x="10226867" y="6454257"/>
            <a:ext cx="1414395" cy="316216"/>
            <a:chOff x="10226867" y="6454257"/>
            <a:chExt cx="1414395" cy="316216"/>
          </a:xfrm>
        </p:grpSpPr>
        <p:pic>
          <p:nvPicPr>
            <p:cNvPr id="231" name="Picture 2">
              <a:extLst>
                <a:ext uri="{FF2B5EF4-FFF2-40B4-BE49-F238E27FC236}">
                  <a16:creationId xmlns:a16="http://schemas.microsoft.com/office/drawing/2014/main" id="{387754A0-6E8A-407A-943D-D3A799B03A34}"/>
                </a:ext>
              </a:extLst>
            </p:cNvPr>
            <p:cNvPicPr>
              <a:picLocks noChangeAspect="1" noChangeArrowheads="1"/>
            </p:cNvPicPr>
            <p:nvPr userDrawn="1"/>
          </p:nvPicPr>
          <p:blipFill rotWithShape="1">
            <a:blip r:embed="rId15" cstate="screen">
              <a:extLst>
                <a:ext uri="{28A0092B-C50C-407E-A947-70E740481C1C}">
                  <a14:useLocalDpi xmlns:a14="http://schemas.microsoft.com/office/drawing/2010/main"/>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cxnSp>
          <p:nvCxnSpPr>
            <p:cNvPr id="232" name="Rechte verbindingslijn 231">
              <a:extLst>
                <a:ext uri="{FF2B5EF4-FFF2-40B4-BE49-F238E27FC236}">
                  <a16:creationId xmlns:a16="http://schemas.microsoft.com/office/drawing/2014/main" id="{2430AD53-FE08-453A-927D-293E64DBC420}"/>
                </a:ext>
              </a:extLst>
            </p:cNvPr>
            <p:cNvCxnSpPr>
              <a:cxnSpLocks/>
            </p:cNvCxnSpPr>
            <p:nvPr userDrawn="1"/>
          </p:nvCxnSpPr>
          <p:spPr>
            <a:xfrm>
              <a:off x="11118191" y="6480653"/>
              <a:ext cx="0" cy="28982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233" name="Afbeelding 232">
              <a:extLst>
                <a:ext uri="{FF2B5EF4-FFF2-40B4-BE49-F238E27FC236}">
                  <a16:creationId xmlns:a16="http://schemas.microsoft.com/office/drawing/2014/main" id="{37C3CE82-7D18-452A-80EB-30FFAA4CD71C}"/>
                </a:ext>
              </a:extLst>
            </p:cNvPr>
            <p:cNvPicPr>
              <a:picLocks noChangeAspect="1"/>
            </p:cNvPicPr>
            <p:nvPr userDrawn="1"/>
          </p:nvPicPr>
          <p:blipFill>
            <a:blip r:embed="rId16" cstate="screen">
              <a:extLst>
                <a:ext uri="{28A0092B-C50C-407E-A947-70E740481C1C}">
                  <a14:useLocalDpi xmlns:a14="http://schemas.microsoft.com/office/drawing/2010/main"/>
                </a:ext>
              </a:extLst>
            </a:blip>
            <a:stretch>
              <a:fillRect/>
            </a:stretch>
          </p:blipFill>
          <p:spPr>
            <a:xfrm>
              <a:off x="11221605" y="6454257"/>
              <a:ext cx="419657" cy="316216"/>
            </a:xfrm>
            <a:prstGeom prst="rect">
              <a:avLst/>
            </a:prstGeom>
          </p:spPr>
        </p:pic>
      </p:grpSp>
    </p:spTree>
    <p:extLst>
      <p:ext uri="{BB962C8B-B14F-4D97-AF65-F5344CB8AC3E}">
        <p14:creationId xmlns:p14="http://schemas.microsoft.com/office/powerpoint/2010/main" val="3669138401"/>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out)">
                                      <p:cBhvr>
                                        <p:cTn id="7" dur="1000"/>
                                        <p:tgtEl>
                                          <p:spTgt spid="10"/>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04"/>
                                        </p:tgtEl>
                                        <p:attrNameLst>
                                          <p:attrName>style.visibility</p:attrName>
                                        </p:attrNameLst>
                                      </p:cBhvr>
                                      <p:to>
                                        <p:strVal val="visible"/>
                                      </p:to>
                                    </p:set>
                                    <p:animEffect transition="in" filter="fade">
                                      <p:cBhvr>
                                        <p:cTn id="10" dur="1000"/>
                                        <p:tgtEl>
                                          <p:spTgt spid="304"/>
                                        </p:tgtEl>
                                      </p:cBhvr>
                                    </p:animEffect>
                                  </p:childTnLst>
                                </p:cTn>
                              </p:par>
                              <p:par>
                                <p:cTn id="11" presetID="10" presetClass="entr" presetSubtype="0" fill="hold" grpId="0" nodeType="withEffect">
                                  <p:stCondLst>
                                    <p:cond delay="75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750"/>
                                        <p:tgtEl>
                                          <p:spTgt spid="16"/>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85"/>
                                        </p:tgtEl>
                                        <p:attrNameLst>
                                          <p:attrName>style.visibility</p:attrName>
                                        </p:attrNameLst>
                                      </p:cBhvr>
                                      <p:to>
                                        <p:strVal val="visible"/>
                                      </p:to>
                                    </p:set>
                                    <p:animEffect transition="in" filter="fade">
                                      <p:cBhvr>
                                        <p:cTn id="16" dur="750"/>
                                        <p:tgtEl>
                                          <p:spTgt spid="85"/>
                                        </p:tgtEl>
                                      </p:cBhvr>
                                    </p:animEffect>
                                  </p:childTnLst>
                                </p:cTn>
                              </p:par>
                              <p:par>
                                <p:cTn id="17" presetID="10" presetClass="entr" presetSubtype="0" fill="hold" grpId="0" nodeType="withEffect">
                                  <p:stCondLst>
                                    <p:cond delay="1500"/>
                                  </p:stCondLst>
                                  <p:childTnLst>
                                    <p:set>
                                      <p:cBhvr>
                                        <p:cTn id="18" dur="1" fill="hold">
                                          <p:stCondLst>
                                            <p:cond delay="0"/>
                                          </p:stCondLst>
                                        </p:cTn>
                                        <p:tgtEl>
                                          <p:spTgt spid="86"/>
                                        </p:tgtEl>
                                        <p:attrNameLst>
                                          <p:attrName>style.visibility</p:attrName>
                                        </p:attrNameLst>
                                      </p:cBhvr>
                                      <p:to>
                                        <p:strVal val="visible"/>
                                      </p:to>
                                    </p:set>
                                    <p:animEffect transition="in" filter="fade">
                                      <p:cBhvr>
                                        <p:cTn id="19" dur="750"/>
                                        <p:tgtEl>
                                          <p:spTgt spid="86"/>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87"/>
                                        </p:tgtEl>
                                        <p:attrNameLst>
                                          <p:attrName>style.visibility</p:attrName>
                                        </p:attrNameLst>
                                      </p:cBhvr>
                                      <p:to>
                                        <p:strVal val="visible"/>
                                      </p:to>
                                    </p:set>
                                    <p:animEffect transition="in" filter="fade">
                                      <p:cBhvr>
                                        <p:cTn id="22" dur="750"/>
                                        <p:tgtEl>
                                          <p:spTgt spid="87"/>
                                        </p:tgtEl>
                                      </p:cBhvr>
                                    </p:animEffect>
                                  </p:childTnLst>
                                </p:cTn>
                              </p:par>
                              <p:par>
                                <p:cTn id="23" presetID="10" presetClass="entr" presetSubtype="0" fill="hold" grpId="0" nodeType="withEffect">
                                  <p:stCondLst>
                                    <p:cond delay="1500"/>
                                  </p:stCondLst>
                                  <p:childTnLst>
                                    <p:set>
                                      <p:cBhvr>
                                        <p:cTn id="24" dur="1" fill="hold">
                                          <p:stCondLst>
                                            <p:cond delay="0"/>
                                          </p:stCondLst>
                                        </p:cTn>
                                        <p:tgtEl>
                                          <p:spTgt spid="88"/>
                                        </p:tgtEl>
                                        <p:attrNameLst>
                                          <p:attrName>style.visibility</p:attrName>
                                        </p:attrNameLst>
                                      </p:cBhvr>
                                      <p:to>
                                        <p:strVal val="visible"/>
                                      </p:to>
                                    </p:set>
                                    <p:animEffect transition="in" filter="fade">
                                      <p:cBhvr>
                                        <p:cTn id="25" dur="750"/>
                                        <p:tgtEl>
                                          <p:spTgt spid="88"/>
                                        </p:tgtEl>
                                      </p:cBhvr>
                                    </p:animEffect>
                                  </p:childTnLst>
                                </p:cTn>
                              </p:par>
                              <p:par>
                                <p:cTn id="26" presetID="10" presetClass="entr" presetSubtype="0" fill="hold" grpId="0" nodeType="withEffect">
                                  <p:stCondLst>
                                    <p:cond delay="1500"/>
                                  </p:stCondLst>
                                  <p:childTnLst>
                                    <p:set>
                                      <p:cBhvr>
                                        <p:cTn id="27" dur="1" fill="hold">
                                          <p:stCondLst>
                                            <p:cond delay="0"/>
                                          </p:stCondLst>
                                        </p:cTn>
                                        <p:tgtEl>
                                          <p:spTgt spid="77"/>
                                        </p:tgtEl>
                                        <p:attrNameLst>
                                          <p:attrName>style.visibility</p:attrName>
                                        </p:attrNameLst>
                                      </p:cBhvr>
                                      <p:to>
                                        <p:strVal val="visible"/>
                                      </p:to>
                                    </p:set>
                                    <p:animEffect transition="in" filter="fade">
                                      <p:cBhvr>
                                        <p:cTn id="28" dur="750"/>
                                        <p:tgtEl>
                                          <p:spTgt spid="77"/>
                                        </p:tgtEl>
                                      </p:cBhvr>
                                    </p:animEffect>
                                  </p:childTnLst>
                                </p:cTn>
                              </p:par>
                              <p:par>
                                <p:cTn id="29" presetID="10" presetClass="entr" presetSubtype="0" fill="hold" grpId="0" nodeType="withEffect">
                                  <p:stCondLst>
                                    <p:cond delay="1500"/>
                                  </p:stCondLst>
                                  <p:childTnLst>
                                    <p:set>
                                      <p:cBhvr>
                                        <p:cTn id="30" dur="1" fill="hold">
                                          <p:stCondLst>
                                            <p:cond delay="0"/>
                                          </p:stCondLst>
                                        </p:cTn>
                                        <p:tgtEl>
                                          <p:spTgt spid="89"/>
                                        </p:tgtEl>
                                        <p:attrNameLst>
                                          <p:attrName>style.visibility</p:attrName>
                                        </p:attrNameLst>
                                      </p:cBhvr>
                                      <p:to>
                                        <p:strVal val="visible"/>
                                      </p:to>
                                    </p:set>
                                    <p:animEffect transition="in" filter="fade">
                                      <p:cBhvr>
                                        <p:cTn id="31" dur="750"/>
                                        <p:tgtEl>
                                          <p:spTgt spid="89"/>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95"/>
                                        </p:tgtEl>
                                        <p:attrNameLst>
                                          <p:attrName>style.visibility</p:attrName>
                                        </p:attrNameLst>
                                      </p:cBhvr>
                                      <p:to>
                                        <p:strVal val="visible"/>
                                      </p:to>
                                    </p:set>
                                    <p:animEffect transition="in" filter="fade">
                                      <p:cBhvr>
                                        <p:cTn id="34" dur="750"/>
                                        <p:tgtEl>
                                          <p:spTgt spid="95"/>
                                        </p:tgtEl>
                                      </p:cBhvr>
                                    </p:animEffect>
                                  </p:childTnLst>
                                </p:cTn>
                              </p:par>
                              <p:par>
                                <p:cTn id="35" presetID="10" presetClass="entr" presetSubtype="0" fill="hold" grpId="0" nodeType="withEffect">
                                  <p:stCondLst>
                                    <p:cond delay="1500"/>
                                  </p:stCondLst>
                                  <p:childTnLst>
                                    <p:set>
                                      <p:cBhvr>
                                        <p:cTn id="36" dur="1" fill="hold">
                                          <p:stCondLst>
                                            <p:cond delay="0"/>
                                          </p:stCondLst>
                                        </p:cTn>
                                        <p:tgtEl>
                                          <p:spTgt spid="96"/>
                                        </p:tgtEl>
                                        <p:attrNameLst>
                                          <p:attrName>style.visibility</p:attrName>
                                        </p:attrNameLst>
                                      </p:cBhvr>
                                      <p:to>
                                        <p:strVal val="visible"/>
                                      </p:to>
                                    </p:set>
                                    <p:animEffect transition="in" filter="fade">
                                      <p:cBhvr>
                                        <p:cTn id="37" dur="750"/>
                                        <p:tgtEl>
                                          <p:spTgt spid="96"/>
                                        </p:tgtEl>
                                      </p:cBhvr>
                                    </p:animEffect>
                                  </p:childTnLst>
                                </p:cTn>
                              </p:par>
                              <p:par>
                                <p:cTn id="38" presetID="10" presetClass="entr" presetSubtype="0" fill="hold" grpId="0" nodeType="withEffect">
                                  <p:stCondLst>
                                    <p:cond delay="1500"/>
                                  </p:stCondLst>
                                  <p:childTnLst>
                                    <p:set>
                                      <p:cBhvr>
                                        <p:cTn id="39" dur="1" fill="hold">
                                          <p:stCondLst>
                                            <p:cond delay="0"/>
                                          </p:stCondLst>
                                        </p:cTn>
                                        <p:tgtEl>
                                          <p:spTgt spid="97"/>
                                        </p:tgtEl>
                                        <p:attrNameLst>
                                          <p:attrName>style.visibility</p:attrName>
                                        </p:attrNameLst>
                                      </p:cBhvr>
                                      <p:to>
                                        <p:strVal val="visible"/>
                                      </p:to>
                                    </p:set>
                                    <p:animEffect transition="in" filter="fade">
                                      <p:cBhvr>
                                        <p:cTn id="40" dur="750"/>
                                        <p:tgtEl>
                                          <p:spTgt spid="97"/>
                                        </p:tgtEl>
                                      </p:cBhvr>
                                    </p:animEffect>
                                  </p:childTnLst>
                                </p:cTn>
                              </p:par>
                              <p:par>
                                <p:cTn id="41" presetID="10" presetClass="entr" presetSubtype="0" fill="hold" grpId="0" nodeType="withEffect">
                                  <p:stCondLst>
                                    <p:cond delay="1500"/>
                                  </p:stCondLst>
                                  <p:childTnLst>
                                    <p:set>
                                      <p:cBhvr>
                                        <p:cTn id="42" dur="1" fill="hold">
                                          <p:stCondLst>
                                            <p:cond delay="0"/>
                                          </p:stCondLst>
                                        </p:cTn>
                                        <p:tgtEl>
                                          <p:spTgt spid="98"/>
                                        </p:tgtEl>
                                        <p:attrNameLst>
                                          <p:attrName>style.visibility</p:attrName>
                                        </p:attrNameLst>
                                      </p:cBhvr>
                                      <p:to>
                                        <p:strVal val="visible"/>
                                      </p:to>
                                    </p:set>
                                    <p:animEffect transition="in" filter="fade">
                                      <p:cBhvr>
                                        <p:cTn id="43" dur="750"/>
                                        <p:tgtEl>
                                          <p:spTgt spid="98"/>
                                        </p:tgtEl>
                                      </p:cBhvr>
                                    </p:animEffect>
                                  </p:childTnLst>
                                </p:cTn>
                              </p:par>
                              <p:par>
                                <p:cTn id="44" presetID="10" presetClass="entr" presetSubtype="0" fill="hold" grpId="0" nodeType="withEffect">
                                  <p:stCondLst>
                                    <p:cond delay="1500"/>
                                  </p:stCondLst>
                                  <p:childTnLst>
                                    <p:set>
                                      <p:cBhvr>
                                        <p:cTn id="45" dur="1" fill="hold">
                                          <p:stCondLst>
                                            <p:cond delay="0"/>
                                          </p:stCondLst>
                                        </p:cTn>
                                        <p:tgtEl>
                                          <p:spTgt spid="99"/>
                                        </p:tgtEl>
                                        <p:attrNameLst>
                                          <p:attrName>style.visibility</p:attrName>
                                        </p:attrNameLst>
                                      </p:cBhvr>
                                      <p:to>
                                        <p:strVal val="visible"/>
                                      </p:to>
                                    </p:set>
                                    <p:animEffect transition="in" filter="fade">
                                      <p:cBhvr>
                                        <p:cTn id="46" dur="750"/>
                                        <p:tgtEl>
                                          <p:spTgt spid="99"/>
                                        </p:tgtEl>
                                      </p:cBhvr>
                                    </p:animEffect>
                                  </p:childTnLst>
                                </p:cTn>
                              </p:par>
                              <p:par>
                                <p:cTn id="47" presetID="10" presetClass="entr" presetSubtype="0" fill="hold" grpId="0" nodeType="withEffect">
                                  <p:stCondLst>
                                    <p:cond delay="1500"/>
                                  </p:stCondLst>
                                  <p:childTnLst>
                                    <p:set>
                                      <p:cBhvr>
                                        <p:cTn id="48" dur="1" fill="hold">
                                          <p:stCondLst>
                                            <p:cond delay="0"/>
                                          </p:stCondLst>
                                        </p:cTn>
                                        <p:tgtEl>
                                          <p:spTgt spid="285"/>
                                        </p:tgtEl>
                                        <p:attrNameLst>
                                          <p:attrName>style.visibility</p:attrName>
                                        </p:attrNameLst>
                                      </p:cBhvr>
                                      <p:to>
                                        <p:strVal val="visible"/>
                                      </p:to>
                                    </p:set>
                                    <p:animEffect transition="in" filter="fade">
                                      <p:cBhvr>
                                        <p:cTn id="49" dur="750"/>
                                        <p:tgtEl>
                                          <p:spTgt spid="285"/>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286"/>
                                        </p:tgtEl>
                                        <p:attrNameLst>
                                          <p:attrName>style.visibility</p:attrName>
                                        </p:attrNameLst>
                                      </p:cBhvr>
                                      <p:to>
                                        <p:strVal val="visible"/>
                                      </p:to>
                                    </p:set>
                                    <p:animEffect transition="in" filter="fade">
                                      <p:cBhvr>
                                        <p:cTn id="52" dur="750"/>
                                        <p:tgtEl>
                                          <p:spTgt spid="286"/>
                                        </p:tgtEl>
                                      </p:cBhvr>
                                    </p:animEffect>
                                  </p:childTnLst>
                                </p:cTn>
                              </p:par>
                              <p:par>
                                <p:cTn id="53" presetID="10" presetClass="entr" presetSubtype="0" fill="hold" grpId="0" nodeType="withEffect">
                                  <p:stCondLst>
                                    <p:cond delay="1500"/>
                                  </p:stCondLst>
                                  <p:childTnLst>
                                    <p:set>
                                      <p:cBhvr>
                                        <p:cTn id="54" dur="1" fill="hold">
                                          <p:stCondLst>
                                            <p:cond delay="0"/>
                                          </p:stCondLst>
                                        </p:cTn>
                                        <p:tgtEl>
                                          <p:spTgt spid="287"/>
                                        </p:tgtEl>
                                        <p:attrNameLst>
                                          <p:attrName>style.visibility</p:attrName>
                                        </p:attrNameLst>
                                      </p:cBhvr>
                                      <p:to>
                                        <p:strVal val="visible"/>
                                      </p:to>
                                    </p:set>
                                    <p:animEffect transition="in" filter="fade">
                                      <p:cBhvr>
                                        <p:cTn id="55" dur="750"/>
                                        <p:tgtEl>
                                          <p:spTgt spid="287"/>
                                        </p:tgtEl>
                                      </p:cBhvr>
                                    </p:animEffect>
                                  </p:childTnLst>
                                </p:cTn>
                              </p:par>
                              <p:par>
                                <p:cTn id="56" presetID="10" presetClass="entr" presetSubtype="0" fill="hold" grpId="0" nodeType="withEffect">
                                  <p:stCondLst>
                                    <p:cond delay="1500"/>
                                  </p:stCondLst>
                                  <p:childTnLst>
                                    <p:set>
                                      <p:cBhvr>
                                        <p:cTn id="57" dur="1" fill="hold">
                                          <p:stCondLst>
                                            <p:cond delay="0"/>
                                          </p:stCondLst>
                                        </p:cTn>
                                        <p:tgtEl>
                                          <p:spTgt spid="288"/>
                                        </p:tgtEl>
                                        <p:attrNameLst>
                                          <p:attrName>style.visibility</p:attrName>
                                        </p:attrNameLst>
                                      </p:cBhvr>
                                      <p:to>
                                        <p:strVal val="visible"/>
                                      </p:to>
                                    </p:set>
                                    <p:animEffect transition="in" filter="fade">
                                      <p:cBhvr>
                                        <p:cTn id="58" dur="750"/>
                                        <p:tgtEl>
                                          <p:spTgt spid="288"/>
                                        </p:tgtEl>
                                      </p:cBhvr>
                                    </p:animEffect>
                                  </p:childTnLst>
                                </p:cTn>
                              </p:par>
                              <p:par>
                                <p:cTn id="59" presetID="10" presetClass="entr" presetSubtype="0" fill="hold" grpId="0" nodeType="withEffect">
                                  <p:stCondLst>
                                    <p:cond delay="1500"/>
                                  </p:stCondLst>
                                  <p:childTnLst>
                                    <p:set>
                                      <p:cBhvr>
                                        <p:cTn id="60" dur="1" fill="hold">
                                          <p:stCondLst>
                                            <p:cond delay="0"/>
                                          </p:stCondLst>
                                        </p:cTn>
                                        <p:tgtEl>
                                          <p:spTgt spid="289"/>
                                        </p:tgtEl>
                                        <p:attrNameLst>
                                          <p:attrName>style.visibility</p:attrName>
                                        </p:attrNameLst>
                                      </p:cBhvr>
                                      <p:to>
                                        <p:strVal val="visible"/>
                                      </p:to>
                                    </p:set>
                                    <p:animEffect transition="in" filter="fade">
                                      <p:cBhvr>
                                        <p:cTn id="61" dur="750"/>
                                        <p:tgtEl>
                                          <p:spTgt spid="289"/>
                                        </p:tgtEl>
                                      </p:cBhvr>
                                    </p:animEffect>
                                  </p:childTnLst>
                                </p:cTn>
                              </p:par>
                              <p:par>
                                <p:cTn id="62" presetID="10" presetClass="entr" presetSubtype="0" fill="hold" grpId="0" nodeType="withEffect">
                                  <p:stCondLst>
                                    <p:cond delay="1500"/>
                                  </p:stCondLst>
                                  <p:childTnLst>
                                    <p:set>
                                      <p:cBhvr>
                                        <p:cTn id="63" dur="1" fill="hold">
                                          <p:stCondLst>
                                            <p:cond delay="0"/>
                                          </p:stCondLst>
                                        </p:cTn>
                                        <p:tgtEl>
                                          <p:spTgt spid="290"/>
                                        </p:tgtEl>
                                        <p:attrNameLst>
                                          <p:attrName>style.visibility</p:attrName>
                                        </p:attrNameLst>
                                      </p:cBhvr>
                                      <p:to>
                                        <p:strVal val="visible"/>
                                      </p:to>
                                    </p:set>
                                    <p:animEffect transition="in" filter="fade">
                                      <p:cBhvr>
                                        <p:cTn id="64" dur="750"/>
                                        <p:tgtEl>
                                          <p:spTgt spid="290"/>
                                        </p:tgtEl>
                                      </p:cBhvr>
                                    </p:animEffect>
                                  </p:childTnLst>
                                </p:cTn>
                              </p:par>
                              <p:par>
                                <p:cTn id="65" presetID="10" presetClass="entr" presetSubtype="0" fill="hold" grpId="0" nodeType="withEffect">
                                  <p:stCondLst>
                                    <p:cond delay="1500"/>
                                  </p:stCondLst>
                                  <p:childTnLst>
                                    <p:set>
                                      <p:cBhvr>
                                        <p:cTn id="66" dur="1" fill="hold">
                                          <p:stCondLst>
                                            <p:cond delay="0"/>
                                          </p:stCondLst>
                                        </p:cTn>
                                        <p:tgtEl>
                                          <p:spTgt spid="291"/>
                                        </p:tgtEl>
                                        <p:attrNameLst>
                                          <p:attrName>style.visibility</p:attrName>
                                        </p:attrNameLst>
                                      </p:cBhvr>
                                      <p:to>
                                        <p:strVal val="visible"/>
                                      </p:to>
                                    </p:set>
                                    <p:animEffect transition="in" filter="fade">
                                      <p:cBhvr>
                                        <p:cTn id="67" dur="750"/>
                                        <p:tgtEl>
                                          <p:spTgt spid="291"/>
                                        </p:tgtEl>
                                      </p:cBhvr>
                                    </p:animEffect>
                                  </p:childTnLst>
                                </p:cTn>
                              </p:par>
                              <p:par>
                                <p:cTn id="68" presetID="10" presetClass="entr" presetSubtype="0" fill="hold" grpId="0" nodeType="withEffect">
                                  <p:stCondLst>
                                    <p:cond delay="1500"/>
                                  </p:stCondLst>
                                  <p:childTnLst>
                                    <p:set>
                                      <p:cBhvr>
                                        <p:cTn id="69" dur="1" fill="hold">
                                          <p:stCondLst>
                                            <p:cond delay="0"/>
                                          </p:stCondLst>
                                        </p:cTn>
                                        <p:tgtEl>
                                          <p:spTgt spid="292"/>
                                        </p:tgtEl>
                                        <p:attrNameLst>
                                          <p:attrName>style.visibility</p:attrName>
                                        </p:attrNameLst>
                                      </p:cBhvr>
                                      <p:to>
                                        <p:strVal val="visible"/>
                                      </p:to>
                                    </p:set>
                                    <p:animEffect transition="in" filter="fade">
                                      <p:cBhvr>
                                        <p:cTn id="70" dur="750"/>
                                        <p:tgtEl>
                                          <p:spTgt spid="292"/>
                                        </p:tgtEl>
                                      </p:cBhvr>
                                    </p:animEffect>
                                  </p:childTnLst>
                                </p:cTn>
                              </p:par>
                              <p:par>
                                <p:cTn id="71" presetID="10" presetClass="entr" presetSubtype="0" fill="hold" grpId="0" nodeType="withEffect">
                                  <p:stCondLst>
                                    <p:cond delay="1500"/>
                                  </p:stCondLst>
                                  <p:childTnLst>
                                    <p:set>
                                      <p:cBhvr>
                                        <p:cTn id="72" dur="1" fill="hold">
                                          <p:stCondLst>
                                            <p:cond delay="0"/>
                                          </p:stCondLst>
                                        </p:cTn>
                                        <p:tgtEl>
                                          <p:spTgt spid="295"/>
                                        </p:tgtEl>
                                        <p:attrNameLst>
                                          <p:attrName>style.visibility</p:attrName>
                                        </p:attrNameLst>
                                      </p:cBhvr>
                                      <p:to>
                                        <p:strVal val="visible"/>
                                      </p:to>
                                    </p:set>
                                    <p:animEffect transition="in" filter="fade">
                                      <p:cBhvr>
                                        <p:cTn id="73" dur="750"/>
                                        <p:tgtEl>
                                          <p:spTgt spid="295"/>
                                        </p:tgtEl>
                                      </p:cBhvr>
                                    </p:animEffect>
                                  </p:childTnLst>
                                </p:cTn>
                              </p:par>
                              <p:par>
                                <p:cTn id="74" presetID="10" presetClass="entr" presetSubtype="0" fill="hold" grpId="0" nodeType="withEffect">
                                  <p:stCondLst>
                                    <p:cond delay="1500"/>
                                  </p:stCondLst>
                                  <p:childTnLst>
                                    <p:set>
                                      <p:cBhvr>
                                        <p:cTn id="75" dur="1" fill="hold">
                                          <p:stCondLst>
                                            <p:cond delay="0"/>
                                          </p:stCondLst>
                                        </p:cTn>
                                        <p:tgtEl>
                                          <p:spTgt spid="94"/>
                                        </p:tgtEl>
                                        <p:attrNameLst>
                                          <p:attrName>style.visibility</p:attrName>
                                        </p:attrNameLst>
                                      </p:cBhvr>
                                      <p:to>
                                        <p:strVal val="visible"/>
                                      </p:to>
                                    </p:set>
                                    <p:animEffect transition="in" filter="fade">
                                      <p:cBhvr>
                                        <p:cTn id="76" dur="750"/>
                                        <p:tgtEl>
                                          <p:spTgt spid="94"/>
                                        </p:tgtEl>
                                      </p:cBhvr>
                                    </p:animEffect>
                                  </p:childTnLst>
                                </p:cTn>
                              </p:par>
                              <p:par>
                                <p:cTn id="77" presetID="10" presetClass="entr" presetSubtype="0" fill="hold" nodeType="withEffect">
                                  <p:stCondLst>
                                    <p:cond delay="1250"/>
                                  </p:stCondLst>
                                  <p:childTnLst>
                                    <p:set>
                                      <p:cBhvr>
                                        <p:cTn id="78" dur="1" fill="hold">
                                          <p:stCondLst>
                                            <p:cond delay="0"/>
                                          </p:stCondLst>
                                        </p:cTn>
                                        <p:tgtEl>
                                          <p:spTgt spid="169"/>
                                        </p:tgtEl>
                                        <p:attrNameLst>
                                          <p:attrName>style.visibility</p:attrName>
                                        </p:attrNameLst>
                                      </p:cBhvr>
                                      <p:to>
                                        <p:strVal val="visible"/>
                                      </p:to>
                                    </p:set>
                                    <p:animEffect transition="in" filter="fade">
                                      <p:cBhvr>
                                        <p:cTn id="79" dur="500"/>
                                        <p:tgtEl>
                                          <p:spTgt spid="1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04" grpId="0" animBg="1"/>
      <p:bldP spid="295" grpId="0">
        <p:tmplLst>
          <p:tmpl>
            <p:tnLst>
              <p:par>
                <p:cTn presetID="10" presetClass="entr" presetSubtype="0" fill="hold" nodeType="withEffect">
                  <p:stCondLst>
                    <p:cond delay="1500"/>
                  </p:stCondLst>
                  <p:childTnLst>
                    <p:set>
                      <p:cBhvr>
                        <p:cTn dur="1" fill="hold">
                          <p:stCondLst>
                            <p:cond delay="0"/>
                          </p:stCondLst>
                        </p:cTn>
                        <p:tgtEl>
                          <p:spTgt spid="295"/>
                        </p:tgtEl>
                        <p:attrNameLst>
                          <p:attrName>style.visibility</p:attrName>
                        </p:attrNameLst>
                      </p:cBhvr>
                      <p:to>
                        <p:strVal val="visible"/>
                      </p:to>
                    </p:set>
                    <p:animEffect transition="in" filter="fade">
                      <p:cBhvr>
                        <p:cTn dur="750"/>
                        <p:tgtEl>
                          <p:spTgt spid="295"/>
                        </p:tgtEl>
                      </p:cBhvr>
                    </p:animEffect>
                  </p:childTnLst>
                </p:cTn>
              </p:par>
            </p:tnLst>
          </p:tmpl>
        </p:tmplLst>
      </p:bldP>
      <p:bldP spid="292" grpId="0">
        <p:tmplLst>
          <p:tmpl>
            <p:tnLst>
              <p:par>
                <p:cTn presetID="10" presetClass="entr" presetSubtype="0" fill="hold" nodeType="withEffect">
                  <p:stCondLst>
                    <p:cond delay="1500"/>
                  </p:stCondLst>
                  <p:childTnLst>
                    <p:set>
                      <p:cBhvr>
                        <p:cTn dur="1" fill="hold">
                          <p:stCondLst>
                            <p:cond delay="0"/>
                          </p:stCondLst>
                        </p:cTn>
                        <p:tgtEl>
                          <p:spTgt spid="292"/>
                        </p:tgtEl>
                        <p:attrNameLst>
                          <p:attrName>style.visibility</p:attrName>
                        </p:attrNameLst>
                      </p:cBhvr>
                      <p:to>
                        <p:strVal val="visible"/>
                      </p:to>
                    </p:set>
                    <p:animEffect transition="in" filter="fade">
                      <p:cBhvr>
                        <p:cTn dur="750"/>
                        <p:tgtEl>
                          <p:spTgt spid="292"/>
                        </p:tgtEl>
                      </p:cBhvr>
                    </p:animEffect>
                  </p:childTnLst>
                </p:cTn>
              </p:par>
            </p:tnLst>
          </p:tmpl>
        </p:tmplLst>
      </p:bldP>
      <p:bldP spid="291" grpId="0">
        <p:tmplLst>
          <p:tmpl>
            <p:tnLst>
              <p:par>
                <p:cTn presetID="10" presetClass="entr" presetSubtype="0" fill="hold" nodeType="withEffect">
                  <p:stCondLst>
                    <p:cond delay="1500"/>
                  </p:stCondLst>
                  <p:childTnLst>
                    <p:set>
                      <p:cBhvr>
                        <p:cTn dur="1" fill="hold">
                          <p:stCondLst>
                            <p:cond delay="0"/>
                          </p:stCondLst>
                        </p:cTn>
                        <p:tgtEl>
                          <p:spTgt spid="291"/>
                        </p:tgtEl>
                        <p:attrNameLst>
                          <p:attrName>style.visibility</p:attrName>
                        </p:attrNameLst>
                      </p:cBhvr>
                      <p:to>
                        <p:strVal val="visible"/>
                      </p:to>
                    </p:set>
                    <p:animEffect transition="in" filter="fade">
                      <p:cBhvr>
                        <p:cTn dur="750"/>
                        <p:tgtEl>
                          <p:spTgt spid="291"/>
                        </p:tgtEl>
                      </p:cBhvr>
                    </p:animEffect>
                  </p:childTnLst>
                </p:cTn>
              </p:par>
            </p:tnLst>
          </p:tmpl>
        </p:tmplLst>
      </p:bldP>
      <p:bldP spid="290" grpId="0">
        <p:tmplLst>
          <p:tmpl>
            <p:tnLst>
              <p:par>
                <p:cTn presetID="10" presetClass="entr" presetSubtype="0" fill="hold" nodeType="withEffect">
                  <p:stCondLst>
                    <p:cond delay="1500"/>
                  </p:stCondLst>
                  <p:childTnLst>
                    <p:set>
                      <p:cBhvr>
                        <p:cTn dur="1" fill="hold">
                          <p:stCondLst>
                            <p:cond delay="0"/>
                          </p:stCondLst>
                        </p:cTn>
                        <p:tgtEl>
                          <p:spTgt spid="290"/>
                        </p:tgtEl>
                        <p:attrNameLst>
                          <p:attrName>style.visibility</p:attrName>
                        </p:attrNameLst>
                      </p:cBhvr>
                      <p:to>
                        <p:strVal val="visible"/>
                      </p:to>
                    </p:set>
                    <p:animEffect transition="in" filter="fade">
                      <p:cBhvr>
                        <p:cTn dur="750"/>
                        <p:tgtEl>
                          <p:spTgt spid="290"/>
                        </p:tgtEl>
                      </p:cBhvr>
                    </p:animEffect>
                  </p:childTnLst>
                </p:cTn>
              </p:par>
            </p:tnLst>
          </p:tmpl>
        </p:tmplLst>
      </p:bldP>
      <p:bldP spid="289" grpId="0">
        <p:tmplLst>
          <p:tmpl>
            <p:tnLst>
              <p:par>
                <p:cTn presetID="10" presetClass="entr" presetSubtype="0" fill="hold" nodeType="withEffect">
                  <p:stCondLst>
                    <p:cond delay="1500"/>
                  </p:stCondLst>
                  <p:childTnLst>
                    <p:set>
                      <p:cBhvr>
                        <p:cTn dur="1" fill="hold">
                          <p:stCondLst>
                            <p:cond delay="0"/>
                          </p:stCondLst>
                        </p:cTn>
                        <p:tgtEl>
                          <p:spTgt spid="289"/>
                        </p:tgtEl>
                        <p:attrNameLst>
                          <p:attrName>style.visibility</p:attrName>
                        </p:attrNameLst>
                      </p:cBhvr>
                      <p:to>
                        <p:strVal val="visible"/>
                      </p:to>
                    </p:set>
                    <p:animEffect transition="in" filter="fade">
                      <p:cBhvr>
                        <p:cTn dur="750"/>
                        <p:tgtEl>
                          <p:spTgt spid="289"/>
                        </p:tgtEl>
                      </p:cBhvr>
                    </p:animEffect>
                  </p:childTnLst>
                </p:cTn>
              </p:par>
            </p:tnLst>
          </p:tmpl>
        </p:tmplLst>
      </p:bldP>
      <p:bldP spid="288" grpId="0">
        <p:tmplLst>
          <p:tmpl>
            <p:tnLst>
              <p:par>
                <p:cTn presetID="10" presetClass="entr" presetSubtype="0" fill="hold" nodeType="withEffect">
                  <p:stCondLst>
                    <p:cond delay="1500"/>
                  </p:stCondLst>
                  <p:childTnLst>
                    <p:set>
                      <p:cBhvr>
                        <p:cTn dur="1" fill="hold">
                          <p:stCondLst>
                            <p:cond delay="0"/>
                          </p:stCondLst>
                        </p:cTn>
                        <p:tgtEl>
                          <p:spTgt spid="288"/>
                        </p:tgtEl>
                        <p:attrNameLst>
                          <p:attrName>style.visibility</p:attrName>
                        </p:attrNameLst>
                      </p:cBhvr>
                      <p:to>
                        <p:strVal val="visible"/>
                      </p:to>
                    </p:set>
                    <p:animEffect transition="in" filter="fade">
                      <p:cBhvr>
                        <p:cTn dur="750"/>
                        <p:tgtEl>
                          <p:spTgt spid="288"/>
                        </p:tgtEl>
                      </p:cBhvr>
                    </p:animEffect>
                  </p:childTnLst>
                </p:cTn>
              </p:par>
            </p:tnLst>
          </p:tmpl>
        </p:tmplLst>
      </p:bldP>
      <p:bldP spid="287" grpId="0">
        <p:tmplLst>
          <p:tmpl>
            <p:tnLst>
              <p:par>
                <p:cTn presetID="10" presetClass="entr" presetSubtype="0" fill="hold" nodeType="withEffect">
                  <p:stCondLst>
                    <p:cond delay="1500"/>
                  </p:stCondLst>
                  <p:childTnLst>
                    <p:set>
                      <p:cBhvr>
                        <p:cTn dur="1" fill="hold">
                          <p:stCondLst>
                            <p:cond delay="0"/>
                          </p:stCondLst>
                        </p:cTn>
                        <p:tgtEl>
                          <p:spTgt spid="287"/>
                        </p:tgtEl>
                        <p:attrNameLst>
                          <p:attrName>style.visibility</p:attrName>
                        </p:attrNameLst>
                      </p:cBhvr>
                      <p:to>
                        <p:strVal val="visible"/>
                      </p:to>
                    </p:set>
                    <p:animEffect transition="in" filter="fade">
                      <p:cBhvr>
                        <p:cTn dur="750"/>
                        <p:tgtEl>
                          <p:spTgt spid="287"/>
                        </p:tgtEl>
                      </p:cBhvr>
                    </p:animEffect>
                  </p:childTnLst>
                </p:cTn>
              </p:par>
            </p:tnLst>
          </p:tmpl>
        </p:tmplLst>
      </p:bldP>
      <p:bldP spid="286" grpId="0">
        <p:tmplLst>
          <p:tmpl>
            <p:tnLst>
              <p:par>
                <p:cTn presetID="10" presetClass="entr" presetSubtype="0" fill="hold" nodeType="withEffect">
                  <p:stCondLst>
                    <p:cond delay="1500"/>
                  </p:stCondLst>
                  <p:childTnLst>
                    <p:set>
                      <p:cBhvr>
                        <p:cTn dur="1" fill="hold">
                          <p:stCondLst>
                            <p:cond delay="0"/>
                          </p:stCondLst>
                        </p:cTn>
                        <p:tgtEl>
                          <p:spTgt spid="286"/>
                        </p:tgtEl>
                        <p:attrNameLst>
                          <p:attrName>style.visibility</p:attrName>
                        </p:attrNameLst>
                      </p:cBhvr>
                      <p:to>
                        <p:strVal val="visible"/>
                      </p:to>
                    </p:set>
                    <p:animEffect transition="in" filter="fade">
                      <p:cBhvr>
                        <p:cTn dur="750"/>
                        <p:tgtEl>
                          <p:spTgt spid="286"/>
                        </p:tgtEl>
                      </p:cBhvr>
                    </p:animEffect>
                  </p:childTnLst>
                </p:cTn>
              </p:par>
            </p:tnLst>
          </p:tmpl>
        </p:tmplLst>
      </p:bldP>
      <p:bldP spid="77" grpId="0">
        <p:tmplLst>
          <p:tmpl>
            <p:tnLst>
              <p:par>
                <p:cTn presetID="10" presetClass="entr" presetSubtype="0" fill="hold" nodeType="withEffect">
                  <p:stCondLst>
                    <p:cond delay="1500"/>
                  </p:stCondLst>
                  <p:childTnLst>
                    <p:set>
                      <p:cBhvr>
                        <p:cTn dur="1" fill="hold">
                          <p:stCondLst>
                            <p:cond delay="0"/>
                          </p:stCondLst>
                        </p:cTn>
                        <p:tgtEl>
                          <p:spTgt spid="77"/>
                        </p:tgtEl>
                        <p:attrNameLst>
                          <p:attrName>style.visibility</p:attrName>
                        </p:attrNameLst>
                      </p:cBhvr>
                      <p:to>
                        <p:strVal val="visible"/>
                      </p:to>
                    </p:set>
                    <p:animEffect transition="in" filter="fade">
                      <p:cBhvr>
                        <p:cTn dur="750"/>
                        <p:tgtEl>
                          <p:spTgt spid="77"/>
                        </p:tgtEl>
                      </p:cBhvr>
                    </p:animEffect>
                  </p:childTnLst>
                </p:cTn>
              </p:par>
            </p:tnLst>
          </p:tmpl>
        </p:tmplLst>
      </p:bldP>
      <p:bldP spid="285" grpId="0">
        <p:tmplLst>
          <p:tmpl>
            <p:tnLst>
              <p:par>
                <p:cTn presetID="10" presetClass="entr" presetSubtype="0" fill="hold" nodeType="withEffect">
                  <p:stCondLst>
                    <p:cond delay="1500"/>
                  </p:stCondLst>
                  <p:childTnLst>
                    <p:set>
                      <p:cBhvr>
                        <p:cTn dur="1" fill="hold">
                          <p:stCondLst>
                            <p:cond delay="0"/>
                          </p:stCondLst>
                        </p:cTn>
                        <p:tgtEl>
                          <p:spTgt spid="285"/>
                        </p:tgtEl>
                        <p:attrNameLst>
                          <p:attrName>style.visibility</p:attrName>
                        </p:attrNameLst>
                      </p:cBhvr>
                      <p:to>
                        <p:strVal val="visible"/>
                      </p:to>
                    </p:set>
                    <p:animEffect transition="in" filter="fade">
                      <p:cBhvr>
                        <p:cTn dur="750"/>
                        <p:tgtEl>
                          <p:spTgt spid="285"/>
                        </p:tgtEl>
                      </p:cBhvr>
                    </p:animEffect>
                  </p:childTnLst>
                </p:cTn>
              </p:par>
            </p:tnLst>
          </p:tmpl>
        </p:tmplLst>
      </p:bldP>
      <p:bldP spid="85" grpId="0"/>
      <p:bldP spid="86" grpId="0"/>
      <p:bldP spid="87" grpId="0"/>
      <p:bldP spid="88" grpId="0"/>
      <p:bldP spid="89" grpId="0"/>
      <p:bldP spid="95" grpId="0"/>
      <p:bldP spid="96" grpId="0"/>
      <p:bldP spid="97" grpId="0"/>
      <p:bldP spid="98" grpId="0"/>
      <p:bldP spid="99" grpId="0"/>
      <p:bldP spid="94" grpId="0">
        <p:tmplLst>
          <p:tmpl>
            <p:tnLst>
              <p:par>
                <p:cTn presetID="10" presetClass="entr" presetSubtype="0" fill="hold" nodeType="withEffect">
                  <p:stCondLst>
                    <p:cond delay="1500"/>
                  </p:stCondLst>
                  <p:childTnLst>
                    <p:set>
                      <p:cBhvr>
                        <p:cTn dur="1" fill="hold">
                          <p:stCondLst>
                            <p:cond delay="0"/>
                          </p:stCondLst>
                        </p:cTn>
                        <p:tgtEl>
                          <p:spTgt spid="94"/>
                        </p:tgtEl>
                        <p:attrNameLst>
                          <p:attrName>style.visibility</p:attrName>
                        </p:attrNameLst>
                      </p:cBhvr>
                      <p:to>
                        <p:strVal val="visible"/>
                      </p:to>
                    </p:set>
                    <p:animEffect transition="in" filter="fade">
                      <p:cBhvr>
                        <p:cTn dur="750"/>
                        <p:tgtEl>
                          <p:spTgt spid="94"/>
                        </p:tgtEl>
                      </p:cBhvr>
                    </p:animEffec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34" name="Rechthoek 33">
            <a:extLst>
              <a:ext uri="{FF2B5EF4-FFF2-40B4-BE49-F238E27FC236}">
                <a16:creationId xmlns:a16="http://schemas.microsoft.com/office/drawing/2014/main" id="{8DA30C90-F462-41A1-B2BF-17B6BD956586}"/>
              </a:ext>
            </a:extLst>
          </p:cNvPr>
          <p:cNvSpPr/>
          <p:nvPr userDrawn="1"/>
        </p:nvSpPr>
        <p:spPr>
          <a:xfrm>
            <a:off x="4389120" y="0"/>
            <a:ext cx="780288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2" name="Afbeelding 1"/>
          <p:cNvPicPr>
            <a:picLocks noChangeAspect="1"/>
          </p:cNvPicPr>
          <p:nvPr userDrawn="1"/>
        </p:nvPicPr>
        <p:blipFill rotWithShape="1">
          <a:blip r:embed="rId2" cstate="print">
            <a:extLst>
              <a:ext uri="{28A0092B-C50C-407E-A947-70E740481C1C}">
                <a14:useLocalDpi xmlns:a14="http://schemas.microsoft.com/office/drawing/2010/main" val="0"/>
              </a:ext>
            </a:extLst>
          </a:blip>
          <a:srcRect l="8646" r="14019"/>
          <a:stretch/>
        </p:blipFill>
        <p:spPr>
          <a:xfrm>
            <a:off x="4389120" y="0"/>
            <a:ext cx="7802880" cy="6867574"/>
          </a:xfrm>
          <a:prstGeom prst="rect">
            <a:avLst/>
          </a:prstGeom>
        </p:spPr>
      </p:pic>
      <p:sp>
        <p:nvSpPr>
          <p:cNvPr id="187" name="Tekstvak 186">
            <a:extLst>
              <a:ext uri="{FF2B5EF4-FFF2-40B4-BE49-F238E27FC236}">
                <a16:creationId xmlns:a16="http://schemas.microsoft.com/office/drawing/2014/main" id="{8151738B-D439-48ED-8F18-2D094EABAC9A}"/>
              </a:ext>
            </a:extLst>
          </p:cNvPr>
          <p:cNvSpPr txBox="1"/>
          <p:nvPr userDrawn="1"/>
        </p:nvSpPr>
        <p:spPr>
          <a:xfrm>
            <a:off x="5289281" y="-885712"/>
            <a:ext cx="1613492"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Closing slide</a:t>
            </a:r>
          </a:p>
        </p:txBody>
      </p:sp>
      <p:sp>
        <p:nvSpPr>
          <p:cNvPr id="16" name="Freeform 5">
            <a:extLst>
              <a:ext uri="{FF2B5EF4-FFF2-40B4-BE49-F238E27FC236}">
                <a16:creationId xmlns:a16="http://schemas.microsoft.com/office/drawing/2014/main" id="{610A1023-02AD-4378-A335-900DC1014F5F}"/>
              </a:ext>
            </a:extLst>
          </p:cNvPr>
          <p:cNvSpPr>
            <a:spLocks/>
          </p:cNvSpPr>
          <p:nvPr userDrawn="1"/>
        </p:nvSpPr>
        <p:spPr bwMode="auto">
          <a:xfrm>
            <a:off x="423838" y="2902140"/>
            <a:ext cx="686263" cy="589341"/>
          </a:xfrm>
          <a:custGeom>
            <a:avLst/>
            <a:gdLst>
              <a:gd name="T0" fmla="*/ 207 w 207"/>
              <a:gd name="T1" fmla="*/ 164 h 177"/>
              <a:gd name="T2" fmla="*/ 207 w 207"/>
              <a:gd name="T3" fmla="*/ 0 h 177"/>
              <a:gd name="T4" fmla="*/ 0 w 207"/>
              <a:gd name="T5" fmla="*/ 0 h 177"/>
              <a:gd name="T6" fmla="*/ 0 w 207"/>
              <a:gd name="T7" fmla="*/ 177 h 177"/>
              <a:gd name="T8" fmla="*/ 24 w 207"/>
              <a:gd name="T9" fmla="*/ 167 h 177"/>
              <a:gd name="T10" fmla="*/ 38 w 207"/>
              <a:gd name="T11" fmla="*/ 164 h 177"/>
              <a:gd name="T12" fmla="*/ 207 w 207"/>
              <a:gd name="T13" fmla="*/ 164 h 177"/>
            </a:gdLst>
            <a:ahLst/>
            <a:cxnLst>
              <a:cxn ang="0">
                <a:pos x="T0" y="T1"/>
              </a:cxn>
              <a:cxn ang="0">
                <a:pos x="T2" y="T3"/>
              </a:cxn>
              <a:cxn ang="0">
                <a:pos x="T4" y="T5"/>
              </a:cxn>
              <a:cxn ang="0">
                <a:pos x="T6" y="T7"/>
              </a:cxn>
              <a:cxn ang="0">
                <a:pos x="T8" y="T9"/>
              </a:cxn>
              <a:cxn ang="0">
                <a:pos x="T10" y="T11"/>
              </a:cxn>
              <a:cxn ang="0">
                <a:pos x="T12" y="T13"/>
              </a:cxn>
            </a:cxnLst>
            <a:rect l="0" t="0" r="r" b="b"/>
            <a:pathLst>
              <a:path w="207" h="177">
                <a:moveTo>
                  <a:pt x="207" y="164"/>
                </a:moveTo>
                <a:cubicBezTo>
                  <a:pt x="207" y="0"/>
                  <a:pt x="207" y="0"/>
                  <a:pt x="207" y="0"/>
                </a:cubicBezTo>
                <a:cubicBezTo>
                  <a:pt x="0" y="0"/>
                  <a:pt x="0" y="0"/>
                  <a:pt x="0" y="0"/>
                </a:cubicBezTo>
                <a:cubicBezTo>
                  <a:pt x="0" y="177"/>
                  <a:pt x="0" y="177"/>
                  <a:pt x="0" y="177"/>
                </a:cubicBezTo>
                <a:cubicBezTo>
                  <a:pt x="24" y="167"/>
                  <a:pt x="24" y="167"/>
                  <a:pt x="24" y="167"/>
                </a:cubicBezTo>
                <a:cubicBezTo>
                  <a:pt x="28" y="165"/>
                  <a:pt x="33" y="164"/>
                  <a:pt x="38" y="164"/>
                </a:cubicBezTo>
                <a:lnTo>
                  <a:pt x="207" y="164"/>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noProof="0" dirty="0"/>
          </a:p>
        </p:txBody>
      </p:sp>
      <p:sp>
        <p:nvSpPr>
          <p:cNvPr id="17" name="Freeform 5">
            <a:extLst>
              <a:ext uri="{FF2B5EF4-FFF2-40B4-BE49-F238E27FC236}">
                <a16:creationId xmlns:a16="http://schemas.microsoft.com/office/drawing/2014/main" id="{9BA9939A-C07D-4889-82E1-A40EFB490895}"/>
              </a:ext>
            </a:extLst>
          </p:cNvPr>
          <p:cNvSpPr>
            <a:spLocks/>
          </p:cNvSpPr>
          <p:nvPr userDrawn="1"/>
        </p:nvSpPr>
        <p:spPr bwMode="auto">
          <a:xfrm>
            <a:off x="423838" y="3802892"/>
            <a:ext cx="686263" cy="589341"/>
          </a:xfrm>
          <a:custGeom>
            <a:avLst/>
            <a:gdLst>
              <a:gd name="T0" fmla="*/ 207 w 207"/>
              <a:gd name="T1" fmla="*/ 164 h 177"/>
              <a:gd name="T2" fmla="*/ 207 w 207"/>
              <a:gd name="T3" fmla="*/ 0 h 177"/>
              <a:gd name="T4" fmla="*/ 0 w 207"/>
              <a:gd name="T5" fmla="*/ 0 h 177"/>
              <a:gd name="T6" fmla="*/ 0 w 207"/>
              <a:gd name="T7" fmla="*/ 177 h 177"/>
              <a:gd name="T8" fmla="*/ 24 w 207"/>
              <a:gd name="T9" fmla="*/ 167 h 177"/>
              <a:gd name="T10" fmla="*/ 38 w 207"/>
              <a:gd name="T11" fmla="*/ 164 h 177"/>
              <a:gd name="T12" fmla="*/ 207 w 207"/>
              <a:gd name="T13" fmla="*/ 164 h 177"/>
            </a:gdLst>
            <a:ahLst/>
            <a:cxnLst>
              <a:cxn ang="0">
                <a:pos x="T0" y="T1"/>
              </a:cxn>
              <a:cxn ang="0">
                <a:pos x="T2" y="T3"/>
              </a:cxn>
              <a:cxn ang="0">
                <a:pos x="T4" y="T5"/>
              </a:cxn>
              <a:cxn ang="0">
                <a:pos x="T6" y="T7"/>
              </a:cxn>
              <a:cxn ang="0">
                <a:pos x="T8" y="T9"/>
              </a:cxn>
              <a:cxn ang="0">
                <a:pos x="T10" y="T11"/>
              </a:cxn>
              <a:cxn ang="0">
                <a:pos x="T12" y="T13"/>
              </a:cxn>
            </a:cxnLst>
            <a:rect l="0" t="0" r="r" b="b"/>
            <a:pathLst>
              <a:path w="207" h="177">
                <a:moveTo>
                  <a:pt x="207" y="164"/>
                </a:moveTo>
                <a:cubicBezTo>
                  <a:pt x="207" y="0"/>
                  <a:pt x="207" y="0"/>
                  <a:pt x="207" y="0"/>
                </a:cubicBezTo>
                <a:cubicBezTo>
                  <a:pt x="0" y="0"/>
                  <a:pt x="0" y="0"/>
                  <a:pt x="0" y="0"/>
                </a:cubicBezTo>
                <a:cubicBezTo>
                  <a:pt x="0" y="177"/>
                  <a:pt x="0" y="177"/>
                  <a:pt x="0" y="177"/>
                </a:cubicBezTo>
                <a:cubicBezTo>
                  <a:pt x="24" y="167"/>
                  <a:pt x="24" y="167"/>
                  <a:pt x="24" y="167"/>
                </a:cubicBezTo>
                <a:cubicBezTo>
                  <a:pt x="28" y="165"/>
                  <a:pt x="33" y="164"/>
                  <a:pt x="38" y="164"/>
                </a:cubicBezTo>
                <a:lnTo>
                  <a:pt x="207" y="164"/>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noProof="0" dirty="0"/>
          </a:p>
        </p:txBody>
      </p:sp>
      <p:sp>
        <p:nvSpPr>
          <p:cNvPr id="18" name="Freeform 5">
            <a:extLst>
              <a:ext uri="{FF2B5EF4-FFF2-40B4-BE49-F238E27FC236}">
                <a16:creationId xmlns:a16="http://schemas.microsoft.com/office/drawing/2014/main" id="{6DC9F5A7-AB2B-444E-979A-E18338201C85}"/>
              </a:ext>
            </a:extLst>
          </p:cNvPr>
          <p:cNvSpPr>
            <a:spLocks/>
          </p:cNvSpPr>
          <p:nvPr userDrawn="1"/>
        </p:nvSpPr>
        <p:spPr bwMode="auto">
          <a:xfrm>
            <a:off x="423838" y="4641305"/>
            <a:ext cx="686263" cy="589341"/>
          </a:xfrm>
          <a:custGeom>
            <a:avLst/>
            <a:gdLst>
              <a:gd name="T0" fmla="*/ 207 w 207"/>
              <a:gd name="T1" fmla="*/ 164 h 177"/>
              <a:gd name="T2" fmla="*/ 207 w 207"/>
              <a:gd name="T3" fmla="*/ 0 h 177"/>
              <a:gd name="T4" fmla="*/ 0 w 207"/>
              <a:gd name="T5" fmla="*/ 0 h 177"/>
              <a:gd name="T6" fmla="*/ 0 w 207"/>
              <a:gd name="T7" fmla="*/ 177 h 177"/>
              <a:gd name="T8" fmla="*/ 24 w 207"/>
              <a:gd name="T9" fmla="*/ 167 h 177"/>
              <a:gd name="T10" fmla="*/ 38 w 207"/>
              <a:gd name="T11" fmla="*/ 164 h 177"/>
              <a:gd name="T12" fmla="*/ 207 w 207"/>
              <a:gd name="T13" fmla="*/ 164 h 177"/>
            </a:gdLst>
            <a:ahLst/>
            <a:cxnLst>
              <a:cxn ang="0">
                <a:pos x="T0" y="T1"/>
              </a:cxn>
              <a:cxn ang="0">
                <a:pos x="T2" y="T3"/>
              </a:cxn>
              <a:cxn ang="0">
                <a:pos x="T4" y="T5"/>
              </a:cxn>
              <a:cxn ang="0">
                <a:pos x="T6" y="T7"/>
              </a:cxn>
              <a:cxn ang="0">
                <a:pos x="T8" y="T9"/>
              </a:cxn>
              <a:cxn ang="0">
                <a:pos x="T10" y="T11"/>
              </a:cxn>
              <a:cxn ang="0">
                <a:pos x="T12" y="T13"/>
              </a:cxn>
            </a:cxnLst>
            <a:rect l="0" t="0" r="r" b="b"/>
            <a:pathLst>
              <a:path w="207" h="177">
                <a:moveTo>
                  <a:pt x="207" y="164"/>
                </a:moveTo>
                <a:cubicBezTo>
                  <a:pt x="207" y="0"/>
                  <a:pt x="207" y="0"/>
                  <a:pt x="207" y="0"/>
                </a:cubicBezTo>
                <a:cubicBezTo>
                  <a:pt x="0" y="0"/>
                  <a:pt x="0" y="0"/>
                  <a:pt x="0" y="0"/>
                </a:cubicBezTo>
                <a:cubicBezTo>
                  <a:pt x="0" y="177"/>
                  <a:pt x="0" y="177"/>
                  <a:pt x="0" y="177"/>
                </a:cubicBezTo>
                <a:cubicBezTo>
                  <a:pt x="24" y="167"/>
                  <a:pt x="24" y="167"/>
                  <a:pt x="24" y="167"/>
                </a:cubicBezTo>
                <a:cubicBezTo>
                  <a:pt x="28" y="165"/>
                  <a:pt x="33" y="164"/>
                  <a:pt x="38" y="164"/>
                </a:cubicBezTo>
                <a:lnTo>
                  <a:pt x="207" y="164"/>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noProof="0" dirty="0"/>
          </a:p>
        </p:txBody>
      </p:sp>
      <p:pic>
        <p:nvPicPr>
          <p:cNvPr id="8" name="Afbeelding 7">
            <a:extLst>
              <a:ext uri="{FF2B5EF4-FFF2-40B4-BE49-F238E27FC236}">
                <a16:creationId xmlns:a16="http://schemas.microsoft.com/office/drawing/2014/main" id="{3D97070D-849B-447E-91BC-E47580CE0BFD}"/>
              </a:ext>
            </a:extLst>
          </p:cNvPr>
          <p:cNvPicPr>
            <a:picLocks noChangeAspect="1"/>
          </p:cNvPicPr>
          <p:nvPr userDrawn="1"/>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20078" y="3049919"/>
            <a:ext cx="293782" cy="293782"/>
          </a:xfrm>
          <a:prstGeom prst="rect">
            <a:avLst/>
          </a:prstGeom>
        </p:spPr>
      </p:pic>
      <p:sp>
        <p:nvSpPr>
          <p:cNvPr id="21" name="Tijdelijke aanduiding voor tekst 17">
            <a:extLst>
              <a:ext uri="{FF2B5EF4-FFF2-40B4-BE49-F238E27FC236}">
                <a16:creationId xmlns:a16="http://schemas.microsoft.com/office/drawing/2014/main" id="{9D4C1114-874B-44DE-A1F7-AF04394D7E03}"/>
              </a:ext>
            </a:extLst>
          </p:cNvPr>
          <p:cNvSpPr>
            <a:spLocks noGrp="1"/>
          </p:cNvSpPr>
          <p:nvPr>
            <p:ph type="body" sz="quarter" idx="10" hasCustomPrompt="1"/>
          </p:nvPr>
        </p:nvSpPr>
        <p:spPr>
          <a:xfrm>
            <a:off x="1214228" y="2910849"/>
            <a:ext cx="2824007" cy="522142"/>
          </a:xfrm>
        </p:spPr>
        <p:txBody>
          <a:bodyPr anchor="ctr"/>
          <a:lstStyle>
            <a:lvl1pPr marL="0" indent="0" algn="l">
              <a:buFontTx/>
              <a:buNone/>
              <a:defRPr sz="1400" b="0" cap="all" baseline="0">
                <a:latin typeface="+mj-lt"/>
              </a:defRPr>
            </a:lvl1pPr>
          </a:lstStyle>
          <a:p>
            <a:pPr lvl="0"/>
            <a:r>
              <a:rPr lang="en-US" noProof="0" dirty="0"/>
              <a:t>XX - XXXXXX</a:t>
            </a:r>
          </a:p>
        </p:txBody>
      </p:sp>
      <p:sp>
        <p:nvSpPr>
          <p:cNvPr id="22" name="Tijdelijke aanduiding voor tekst 17">
            <a:extLst>
              <a:ext uri="{FF2B5EF4-FFF2-40B4-BE49-F238E27FC236}">
                <a16:creationId xmlns:a16="http://schemas.microsoft.com/office/drawing/2014/main" id="{81C3D39E-8BBA-4EA3-B313-79F6075A964E}"/>
              </a:ext>
            </a:extLst>
          </p:cNvPr>
          <p:cNvSpPr>
            <a:spLocks noGrp="1"/>
          </p:cNvSpPr>
          <p:nvPr>
            <p:ph type="body" sz="quarter" idx="12" hasCustomPrompt="1"/>
          </p:nvPr>
        </p:nvSpPr>
        <p:spPr>
          <a:xfrm>
            <a:off x="1214228" y="3802892"/>
            <a:ext cx="2824007" cy="522142"/>
          </a:xfrm>
        </p:spPr>
        <p:txBody>
          <a:bodyPr anchor="ctr"/>
          <a:lstStyle>
            <a:lvl1pPr marL="0" indent="0" algn="l">
              <a:buFontTx/>
              <a:buNone/>
              <a:defRPr sz="1400" b="0" cap="all" baseline="0">
                <a:latin typeface="+mj-lt"/>
              </a:defRPr>
            </a:lvl1pPr>
          </a:lstStyle>
          <a:p>
            <a:pPr lvl="0"/>
            <a:r>
              <a:rPr lang="en-US" noProof="0" dirty="0"/>
              <a:t>name@provider.com</a:t>
            </a:r>
          </a:p>
        </p:txBody>
      </p:sp>
      <p:sp>
        <p:nvSpPr>
          <p:cNvPr id="23" name="Tijdelijke aanduiding voor tekst 17">
            <a:extLst>
              <a:ext uri="{FF2B5EF4-FFF2-40B4-BE49-F238E27FC236}">
                <a16:creationId xmlns:a16="http://schemas.microsoft.com/office/drawing/2014/main" id="{41260346-7668-4F06-B377-CEF2B7DE9634}"/>
              </a:ext>
            </a:extLst>
          </p:cNvPr>
          <p:cNvSpPr>
            <a:spLocks noGrp="1"/>
          </p:cNvSpPr>
          <p:nvPr>
            <p:ph type="body" sz="quarter" idx="13" hasCustomPrompt="1"/>
          </p:nvPr>
        </p:nvSpPr>
        <p:spPr>
          <a:xfrm>
            <a:off x="1214228" y="4641305"/>
            <a:ext cx="2824007" cy="522142"/>
          </a:xfrm>
        </p:spPr>
        <p:txBody>
          <a:bodyPr anchor="ctr"/>
          <a:lstStyle>
            <a:lvl1pPr marL="0" indent="0" algn="l">
              <a:buFontTx/>
              <a:buNone/>
              <a:defRPr sz="1400" b="0" cap="all" baseline="0">
                <a:latin typeface="+mj-lt"/>
              </a:defRPr>
            </a:lvl1pPr>
          </a:lstStyle>
          <a:p>
            <a:pPr lvl="0"/>
            <a:r>
              <a:rPr lang="en-US" noProof="0" dirty="0" err="1"/>
              <a:t>AdDress</a:t>
            </a:r>
            <a:endParaRPr lang="en-US" noProof="0" dirty="0"/>
          </a:p>
        </p:txBody>
      </p:sp>
      <p:pic>
        <p:nvPicPr>
          <p:cNvPr id="13" name="Afbeelding 12">
            <a:extLst>
              <a:ext uri="{FF2B5EF4-FFF2-40B4-BE49-F238E27FC236}">
                <a16:creationId xmlns:a16="http://schemas.microsoft.com/office/drawing/2014/main" id="{C103FE82-E905-4169-919F-8BD0CAAB976D}"/>
              </a:ext>
            </a:extLst>
          </p:cNvPr>
          <p:cNvPicPr>
            <a:picLocks noChangeAspect="1"/>
          </p:cNvPicPr>
          <p:nvPr userDrawn="1"/>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2093" y="3922686"/>
            <a:ext cx="349752" cy="349752"/>
          </a:xfrm>
          <a:prstGeom prst="rect">
            <a:avLst/>
          </a:prstGeom>
        </p:spPr>
      </p:pic>
      <p:pic>
        <p:nvPicPr>
          <p:cNvPr id="20" name="Afbeelding 19">
            <a:extLst>
              <a:ext uri="{FF2B5EF4-FFF2-40B4-BE49-F238E27FC236}">
                <a16:creationId xmlns:a16="http://schemas.microsoft.com/office/drawing/2014/main" id="{85D14CFD-9799-4D54-BD4F-2A40793F4A31}"/>
              </a:ext>
            </a:extLst>
          </p:cNvPr>
          <p:cNvPicPr>
            <a:picLocks noChangeAspect="1"/>
          </p:cNvPicPr>
          <p:nvPr userDrawn="1"/>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03302" y="4772308"/>
            <a:ext cx="327335" cy="327335"/>
          </a:xfrm>
          <a:prstGeom prst="rect">
            <a:avLst/>
          </a:prstGeom>
        </p:spPr>
      </p:pic>
      <p:sp>
        <p:nvSpPr>
          <p:cNvPr id="28" name="Titel 1">
            <a:extLst>
              <a:ext uri="{FF2B5EF4-FFF2-40B4-BE49-F238E27FC236}">
                <a16:creationId xmlns:a16="http://schemas.microsoft.com/office/drawing/2014/main" id="{3AE39223-1855-4EF2-9536-DF00BAF230DB}"/>
              </a:ext>
            </a:extLst>
          </p:cNvPr>
          <p:cNvSpPr>
            <a:spLocks noGrp="1"/>
          </p:cNvSpPr>
          <p:nvPr>
            <p:ph type="title" hasCustomPrompt="1"/>
          </p:nvPr>
        </p:nvSpPr>
        <p:spPr>
          <a:xfrm>
            <a:off x="434475" y="838565"/>
            <a:ext cx="3428634" cy="1206135"/>
          </a:xfrm>
        </p:spPr>
        <p:txBody>
          <a:bodyPr/>
          <a:lstStyle>
            <a:lvl1pPr algn="l">
              <a:defRPr b="1">
                <a:solidFill>
                  <a:schemeClr val="accent4"/>
                </a:solidFill>
                <a:latin typeface="+mj-lt"/>
              </a:defRPr>
            </a:lvl1pPr>
          </a:lstStyle>
          <a:p>
            <a:r>
              <a:rPr lang="en-US" noProof="0" dirty="0"/>
              <a:t>Thank you</a:t>
            </a:r>
            <a:br>
              <a:rPr lang="en-US" noProof="0" dirty="0"/>
            </a:br>
            <a:r>
              <a:rPr lang="en-US" noProof="0" dirty="0"/>
              <a:t>for your attention</a:t>
            </a:r>
          </a:p>
        </p:txBody>
      </p:sp>
      <p:sp>
        <p:nvSpPr>
          <p:cNvPr id="4" name="Rechthoek 3">
            <a:extLst>
              <a:ext uri="{FF2B5EF4-FFF2-40B4-BE49-F238E27FC236}">
                <a16:creationId xmlns:a16="http://schemas.microsoft.com/office/drawing/2014/main" id="{6B2BEC5A-FCCE-497A-BBB9-D3AAA884E89A}"/>
              </a:ext>
            </a:extLst>
          </p:cNvPr>
          <p:cNvSpPr/>
          <p:nvPr userDrawn="1"/>
        </p:nvSpPr>
        <p:spPr>
          <a:xfrm>
            <a:off x="4392334" y="2832"/>
            <a:ext cx="7799666" cy="6871211"/>
          </a:xfrm>
          <a:prstGeom prst="rect">
            <a:avLst/>
          </a:prstGeom>
          <a:solidFill>
            <a:srgbClr val="E57E3E">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3" name="Vrije vorm 42"/>
          <p:cNvSpPr/>
          <p:nvPr userDrawn="1"/>
        </p:nvSpPr>
        <p:spPr>
          <a:xfrm>
            <a:off x="4390027" y="6367464"/>
            <a:ext cx="7801973" cy="506579"/>
          </a:xfrm>
          <a:custGeom>
            <a:avLst/>
            <a:gdLst>
              <a:gd name="connsiteX0" fmla="*/ 1383581 w 7801973"/>
              <a:gd name="connsiteY0" fmla="*/ 0 h 506579"/>
              <a:gd name="connsiteX1" fmla="*/ 3527017 w 7801973"/>
              <a:gd name="connsiteY1" fmla="*/ 0 h 506579"/>
              <a:gd name="connsiteX2" fmla="*/ 3900533 w 7801973"/>
              <a:gd name="connsiteY2" fmla="*/ 0 h 506579"/>
              <a:gd name="connsiteX3" fmla="*/ 4019913 w 7801973"/>
              <a:gd name="connsiteY3" fmla="*/ 0 h 506579"/>
              <a:gd name="connsiteX4" fmla="*/ 4583112 w 7801973"/>
              <a:gd name="connsiteY4" fmla="*/ 0 h 506579"/>
              <a:gd name="connsiteX5" fmla="*/ 7801973 w 7801973"/>
              <a:gd name="connsiteY5" fmla="*/ 0 h 506579"/>
              <a:gd name="connsiteX6" fmla="*/ 7801973 w 7801973"/>
              <a:gd name="connsiteY6" fmla="*/ 506579 h 506579"/>
              <a:gd name="connsiteX7" fmla="*/ 0 w 7801973"/>
              <a:gd name="connsiteY7" fmla="*/ 506579 h 506579"/>
              <a:gd name="connsiteX8" fmla="*/ 0 w 7801973"/>
              <a:gd name="connsiteY8" fmla="*/ 484466 h 506579"/>
              <a:gd name="connsiteX9" fmla="*/ 868498 w 7801973"/>
              <a:gd name="connsiteY9" fmla="*/ 105977 h 506579"/>
              <a:gd name="connsiteX10" fmla="*/ 1383581 w 7801973"/>
              <a:gd name="connsiteY10" fmla="*/ 0 h 506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801973" h="506579">
                <a:moveTo>
                  <a:pt x="1383581" y="0"/>
                </a:moveTo>
                <a:cubicBezTo>
                  <a:pt x="1383581" y="0"/>
                  <a:pt x="1383581" y="0"/>
                  <a:pt x="3527017" y="0"/>
                </a:cubicBezTo>
                <a:lnTo>
                  <a:pt x="3900533" y="0"/>
                </a:lnTo>
                <a:lnTo>
                  <a:pt x="4019913" y="0"/>
                </a:lnTo>
                <a:lnTo>
                  <a:pt x="4583112" y="0"/>
                </a:lnTo>
                <a:lnTo>
                  <a:pt x="7801973" y="0"/>
                </a:lnTo>
                <a:lnTo>
                  <a:pt x="7801973" y="506579"/>
                </a:lnTo>
                <a:lnTo>
                  <a:pt x="0" y="506579"/>
                </a:lnTo>
                <a:lnTo>
                  <a:pt x="0" y="484466"/>
                </a:lnTo>
                <a:cubicBezTo>
                  <a:pt x="0" y="484466"/>
                  <a:pt x="0" y="484466"/>
                  <a:pt x="868498" y="105977"/>
                </a:cubicBezTo>
                <a:cubicBezTo>
                  <a:pt x="1030166" y="37849"/>
                  <a:pt x="1206873" y="0"/>
                  <a:pt x="1383581"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nvGrpSpPr>
          <p:cNvPr id="29" name="Groep 28">
            <a:extLst>
              <a:ext uri="{FF2B5EF4-FFF2-40B4-BE49-F238E27FC236}">
                <a16:creationId xmlns:a16="http://schemas.microsoft.com/office/drawing/2014/main" id="{8F93C46C-CDE3-457F-AF59-BB4D1283A88D}"/>
              </a:ext>
            </a:extLst>
          </p:cNvPr>
          <p:cNvGrpSpPr/>
          <p:nvPr userDrawn="1"/>
        </p:nvGrpSpPr>
        <p:grpSpPr>
          <a:xfrm>
            <a:off x="11118189" y="6457112"/>
            <a:ext cx="523083" cy="313195"/>
            <a:chOff x="11239326" y="6753016"/>
            <a:chExt cx="467770" cy="280078"/>
          </a:xfrm>
        </p:grpSpPr>
        <p:cxnSp>
          <p:nvCxnSpPr>
            <p:cNvPr id="31" name="Rechte verbindingslijn 30">
              <a:extLst>
                <a:ext uri="{FF2B5EF4-FFF2-40B4-BE49-F238E27FC236}">
                  <a16:creationId xmlns:a16="http://schemas.microsoft.com/office/drawing/2014/main" id="{9DCF0292-E5A4-46E5-A563-3C7C842D1F67}"/>
                </a:ext>
              </a:extLst>
            </p:cNvPr>
            <p:cNvCxnSpPr>
              <a:cxnSpLocks/>
            </p:cNvCxnSpPr>
            <p:nvPr userDrawn="1"/>
          </p:nvCxnSpPr>
          <p:spPr>
            <a:xfrm>
              <a:off x="11239326" y="6773920"/>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32" name="Afbeelding 31">
              <a:extLst>
                <a:ext uri="{FF2B5EF4-FFF2-40B4-BE49-F238E27FC236}">
                  <a16:creationId xmlns:a16="http://schemas.microsoft.com/office/drawing/2014/main" id="{A54E8BF3-E458-4647-8C15-6885C79180E6}"/>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11331815" y="6753016"/>
              <a:ext cx="375281" cy="277382"/>
            </a:xfrm>
            <a:prstGeom prst="rect">
              <a:avLst/>
            </a:prstGeom>
          </p:spPr>
        </p:pic>
      </p:grpSp>
      <p:grpSp>
        <p:nvGrpSpPr>
          <p:cNvPr id="25" name="Groep 24">
            <a:extLst>
              <a:ext uri="{FF2B5EF4-FFF2-40B4-BE49-F238E27FC236}">
                <a16:creationId xmlns:a16="http://schemas.microsoft.com/office/drawing/2014/main" id="{217D1DC6-27EC-4A55-B6A6-BD9E446B45DA}"/>
              </a:ext>
            </a:extLst>
          </p:cNvPr>
          <p:cNvGrpSpPr/>
          <p:nvPr userDrawn="1"/>
        </p:nvGrpSpPr>
        <p:grpSpPr>
          <a:xfrm>
            <a:off x="10226867" y="6480653"/>
            <a:ext cx="891324" cy="289820"/>
            <a:chOff x="10226867" y="6480653"/>
            <a:chExt cx="891324" cy="289820"/>
          </a:xfrm>
        </p:grpSpPr>
        <p:pic>
          <p:nvPicPr>
            <p:cNvPr id="26" name="Picture 2">
              <a:extLst>
                <a:ext uri="{FF2B5EF4-FFF2-40B4-BE49-F238E27FC236}">
                  <a16:creationId xmlns:a16="http://schemas.microsoft.com/office/drawing/2014/main" id="{FF082175-84FE-4B8B-8ABF-F1DDD7A9E254}"/>
                </a:ext>
              </a:extLst>
            </p:cNvPr>
            <p:cNvPicPr>
              <a:picLocks noChangeAspect="1" noChangeArrowheads="1"/>
            </p:cNvPicPr>
            <p:nvPr userDrawn="1"/>
          </p:nvPicPr>
          <p:blipFill rotWithShape="1">
            <a:blip r:embed="rId10" cstate="print">
              <a:extLst>
                <a:ext uri="{BEBA8EAE-BF5A-486C-A8C5-ECC9F3942E4B}">
                  <a14:imgProps xmlns:a14="http://schemas.microsoft.com/office/drawing/2010/main">
                    <a14:imgLayer r:embed="rId11">
                      <a14:imgEffect>
                        <a14:brightnessContrast bright="100000" contrast="100000"/>
                      </a14:imgEffect>
                    </a14:imgLayer>
                  </a14:imgProps>
                </a:ex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cxnSp>
          <p:nvCxnSpPr>
            <p:cNvPr id="27" name="Rechte verbindingslijn 26">
              <a:extLst>
                <a:ext uri="{FF2B5EF4-FFF2-40B4-BE49-F238E27FC236}">
                  <a16:creationId xmlns:a16="http://schemas.microsoft.com/office/drawing/2014/main" id="{6F070125-7A26-4A03-BD1B-002B690E7584}"/>
                </a:ext>
              </a:extLst>
            </p:cNvPr>
            <p:cNvCxnSpPr>
              <a:cxnSpLocks/>
            </p:cNvCxnSpPr>
            <p:nvPr userDrawn="1"/>
          </p:nvCxnSpPr>
          <p:spPr>
            <a:xfrm>
              <a:off x="11118191" y="6480653"/>
              <a:ext cx="0" cy="28982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65942097"/>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1000" fill="hold"/>
                                        <p:tgtEl>
                                          <p:spTgt spid="34"/>
                                        </p:tgtEl>
                                        <p:attrNameLst>
                                          <p:attrName>ppt_x</p:attrName>
                                        </p:attrNameLst>
                                      </p:cBhvr>
                                      <p:tavLst>
                                        <p:tav tm="0">
                                          <p:val>
                                            <p:strVal val="1+#ppt_w/2"/>
                                          </p:val>
                                        </p:tav>
                                        <p:tav tm="100000">
                                          <p:val>
                                            <p:strVal val="#ppt_x"/>
                                          </p:val>
                                        </p:tav>
                                      </p:tavLst>
                                    </p:anim>
                                    <p:anim calcmode="lin" valueType="num">
                                      <p:cBhvr additive="base">
                                        <p:cTn id="8" dur="10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0-#ppt_w/2"/>
                                          </p:val>
                                        </p:tav>
                                        <p:tav tm="100000">
                                          <p:val>
                                            <p:strVal val="#ppt_x"/>
                                          </p:val>
                                        </p:tav>
                                      </p:tavLst>
                                    </p:anim>
                                    <p:anim calcmode="lin" valueType="num">
                                      <p:cBhvr additive="base">
                                        <p:cTn id="12" dur="1000" fill="hold"/>
                                        <p:tgtEl>
                                          <p:spTgt spid="28"/>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0-#ppt_w/2"/>
                                          </p:val>
                                        </p:tav>
                                        <p:tav tm="100000">
                                          <p:val>
                                            <p:strVal val="#ppt_x"/>
                                          </p:val>
                                        </p:tav>
                                      </p:tavLst>
                                    </p:anim>
                                    <p:anim calcmode="lin" valueType="num">
                                      <p:cBhvr additive="base">
                                        <p:cTn id="16" dur="1000" fill="hold"/>
                                        <p:tgtEl>
                                          <p:spTgt spid="16"/>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5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750"/>
                                        <p:tgtEl>
                                          <p:spTgt spid="21"/>
                                        </p:tgtEl>
                                      </p:cBhvr>
                                    </p:animEffect>
                                  </p:childTnLst>
                                </p:cTn>
                              </p:par>
                              <p:par>
                                <p:cTn id="20" presetID="2" presetClass="entr" presetSubtype="8" decel="100000" fill="hold" grpId="0" nodeType="withEffect">
                                  <p:stCondLst>
                                    <p:cond delay="500"/>
                                  </p:stCondLst>
                                  <p:childTnLst>
                                    <p:set>
                                      <p:cBhvr>
                                        <p:cTn id="21" dur="1" fill="hold">
                                          <p:stCondLst>
                                            <p:cond delay="0"/>
                                          </p:stCondLst>
                                        </p:cTn>
                                        <p:tgtEl>
                                          <p:spTgt spid="17"/>
                                        </p:tgtEl>
                                        <p:attrNameLst>
                                          <p:attrName>style.visibility</p:attrName>
                                        </p:attrNameLst>
                                      </p:cBhvr>
                                      <p:to>
                                        <p:strVal val="visible"/>
                                      </p:to>
                                    </p:set>
                                    <p:anim calcmode="lin" valueType="num">
                                      <p:cBhvr additive="base">
                                        <p:cTn id="22" dur="1000" fill="hold"/>
                                        <p:tgtEl>
                                          <p:spTgt spid="17"/>
                                        </p:tgtEl>
                                        <p:attrNameLst>
                                          <p:attrName>ppt_x</p:attrName>
                                        </p:attrNameLst>
                                      </p:cBhvr>
                                      <p:tavLst>
                                        <p:tav tm="0">
                                          <p:val>
                                            <p:strVal val="0-#ppt_w/2"/>
                                          </p:val>
                                        </p:tav>
                                        <p:tav tm="100000">
                                          <p:val>
                                            <p:strVal val="#ppt_x"/>
                                          </p:val>
                                        </p:tav>
                                      </p:tavLst>
                                    </p:anim>
                                    <p:anim calcmode="lin" valueType="num">
                                      <p:cBhvr additive="base">
                                        <p:cTn id="23" dur="1000" fill="hold"/>
                                        <p:tgtEl>
                                          <p:spTgt spid="17"/>
                                        </p:tgtEl>
                                        <p:attrNameLst>
                                          <p:attrName>ppt_y</p:attrName>
                                        </p:attrNameLst>
                                      </p:cBhvr>
                                      <p:tavLst>
                                        <p:tav tm="0">
                                          <p:val>
                                            <p:strVal val="#ppt_y"/>
                                          </p:val>
                                        </p:tav>
                                        <p:tav tm="100000">
                                          <p:val>
                                            <p:strVal val="#ppt_y"/>
                                          </p:val>
                                        </p:tav>
                                      </p:tavLst>
                                    </p:anim>
                                  </p:childTnLst>
                                </p:cTn>
                              </p:par>
                              <p:par>
                                <p:cTn id="24" presetID="10" presetClass="entr" presetSubtype="0" fill="hold" grpId="0" nodeType="withEffect">
                                  <p:stCondLst>
                                    <p:cond delay="50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750"/>
                                        <p:tgtEl>
                                          <p:spTgt spid="22"/>
                                        </p:tgtEl>
                                      </p:cBhvr>
                                    </p:animEffect>
                                  </p:childTnLst>
                                </p:cTn>
                              </p:par>
                              <p:par>
                                <p:cTn id="27" presetID="2" presetClass="entr" presetSubtype="8" decel="100000" fill="hold" grpId="0" nodeType="withEffect">
                                  <p:stCondLst>
                                    <p:cond delay="750"/>
                                  </p:stCondLst>
                                  <p:childTnLst>
                                    <p:set>
                                      <p:cBhvr>
                                        <p:cTn id="28" dur="1" fill="hold">
                                          <p:stCondLst>
                                            <p:cond delay="0"/>
                                          </p:stCondLst>
                                        </p:cTn>
                                        <p:tgtEl>
                                          <p:spTgt spid="18"/>
                                        </p:tgtEl>
                                        <p:attrNameLst>
                                          <p:attrName>style.visibility</p:attrName>
                                        </p:attrNameLst>
                                      </p:cBhvr>
                                      <p:to>
                                        <p:strVal val="visible"/>
                                      </p:to>
                                    </p:set>
                                    <p:anim calcmode="lin" valueType="num">
                                      <p:cBhvr additive="base">
                                        <p:cTn id="29" dur="1000" fill="hold"/>
                                        <p:tgtEl>
                                          <p:spTgt spid="18"/>
                                        </p:tgtEl>
                                        <p:attrNameLst>
                                          <p:attrName>ppt_x</p:attrName>
                                        </p:attrNameLst>
                                      </p:cBhvr>
                                      <p:tavLst>
                                        <p:tav tm="0">
                                          <p:val>
                                            <p:strVal val="0-#ppt_w/2"/>
                                          </p:val>
                                        </p:tav>
                                        <p:tav tm="100000">
                                          <p:val>
                                            <p:strVal val="#ppt_x"/>
                                          </p:val>
                                        </p:tav>
                                      </p:tavLst>
                                    </p:anim>
                                    <p:anim calcmode="lin" valueType="num">
                                      <p:cBhvr additive="base">
                                        <p:cTn id="30" dur="1000" fill="hold"/>
                                        <p:tgtEl>
                                          <p:spTgt spid="18"/>
                                        </p:tgtEl>
                                        <p:attrNameLst>
                                          <p:attrName>ppt_y</p:attrName>
                                        </p:attrNameLst>
                                      </p:cBhvr>
                                      <p:tavLst>
                                        <p:tav tm="0">
                                          <p:val>
                                            <p:strVal val="#ppt_y"/>
                                          </p:val>
                                        </p:tav>
                                        <p:tav tm="100000">
                                          <p:val>
                                            <p:strVal val="#ppt_y"/>
                                          </p:val>
                                        </p:tav>
                                      </p:tavLst>
                                    </p:anim>
                                  </p:childTnLst>
                                </p:cTn>
                              </p:par>
                              <p:par>
                                <p:cTn id="31" presetID="10" presetClass="entr" presetSubtype="0" fill="hold" grpId="0" nodeType="withEffect">
                                  <p:stCondLst>
                                    <p:cond delay="75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750"/>
                                        <p:tgtEl>
                                          <p:spTgt spid="23"/>
                                        </p:tgtEl>
                                      </p:cBhvr>
                                    </p:animEffect>
                                  </p:childTnLst>
                                </p:cTn>
                              </p:par>
                              <p:par>
                                <p:cTn id="34" presetID="2" presetClass="entr" presetSubtype="2" decel="100000" fill="hold" grpId="0" nodeType="withEffect">
                                  <p:stCondLst>
                                    <p:cond delay="0"/>
                                  </p:stCondLst>
                                  <p:childTnLst>
                                    <p:set>
                                      <p:cBhvr>
                                        <p:cTn id="35" dur="1" fill="hold">
                                          <p:stCondLst>
                                            <p:cond delay="0"/>
                                          </p:stCondLst>
                                        </p:cTn>
                                        <p:tgtEl>
                                          <p:spTgt spid="43"/>
                                        </p:tgtEl>
                                        <p:attrNameLst>
                                          <p:attrName>style.visibility</p:attrName>
                                        </p:attrNameLst>
                                      </p:cBhvr>
                                      <p:to>
                                        <p:strVal val="visible"/>
                                      </p:to>
                                    </p:set>
                                    <p:anim calcmode="lin" valueType="num">
                                      <p:cBhvr additive="base">
                                        <p:cTn id="36" dur="1000" fill="hold"/>
                                        <p:tgtEl>
                                          <p:spTgt spid="43"/>
                                        </p:tgtEl>
                                        <p:attrNameLst>
                                          <p:attrName>ppt_x</p:attrName>
                                        </p:attrNameLst>
                                      </p:cBhvr>
                                      <p:tavLst>
                                        <p:tav tm="0">
                                          <p:val>
                                            <p:strVal val="1+#ppt_w/2"/>
                                          </p:val>
                                        </p:tav>
                                        <p:tav tm="100000">
                                          <p:val>
                                            <p:strVal val="#ppt_x"/>
                                          </p:val>
                                        </p:tav>
                                      </p:tavLst>
                                    </p:anim>
                                    <p:anim calcmode="lin" valueType="num">
                                      <p:cBhvr additive="base">
                                        <p:cTn id="37" dur="1000" fill="hold"/>
                                        <p:tgtEl>
                                          <p:spTgt spid="43"/>
                                        </p:tgtEl>
                                        <p:attrNameLst>
                                          <p:attrName>ppt_y</p:attrName>
                                        </p:attrNameLst>
                                      </p:cBhvr>
                                      <p:tavLst>
                                        <p:tav tm="0">
                                          <p:val>
                                            <p:strVal val="#ppt_y"/>
                                          </p:val>
                                        </p:tav>
                                        <p:tav tm="100000">
                                          <p:val>
                                            <p:strVal val="#ppt_y"/>
                                          </p:val>
                                        </p:tav>
                                      </p:tavLst>
                                    </p:anim>
                                  </p:childTnLst>
                                </p:cTn>
                              </p:par>
                              <p:par>
                                <p:cTn id="38" presetID="10" presetClass="entr" presetSubtype="0" fill="hold" nodeType="withEffect">
                                  <p:stCondLst>
                                    <p:cond delay="125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16" grpId="0" animBg="1"/>
      <p:bldP spid="17" grpId="0" animBg="1"/>
      <p:bldP spid="18" grpId="0" animBg="1"/>
      <p:bldP spid="21" grpId="0">
        <p:tmplLst>
          <p:tmpl>
            <p:tnLst>
              <p:par>
                <p:cTn presetID="10" presetClass="entr" presetSubtype="0" fill="hold" nodeType="withEffect">
                  <p:stCondLst>
                    <p:cond delay="250"/>
                  </p:stCondLst>
                  <p:childTnLst>
                    <p:set>
                      <p:cBhvr>
                        <p:cTn dur="1" fill="hold">
                          <p:stCondLst>
                            <p:cond delay="0"/>
                          </p:stCondLst>
                        </p:cTn>
                        <p:tgtEl>
                          <p:spTgt spid="21"/>
                        </p:tgtEl>
                        <p:attrNameLst>
                          <p:attrName>style.visibility</p:attrName>
                        </p:attrNameLst>
                      </p:cBhvr>
                      <p:to>
                        <p:strVal val="visible"/>
                      </p:to>
                    </p:set>
                    <p:animEffect transition="in" filter="fade">
                      <p:cBhvr>
                        <p:cTn dur="750"/>
                        <p:tgtEl>
                          <p:spTgt spid="21"/>
                        </p:tgtEl>
                      </p:cBhvr>
                    </p:animEffect>
                  </p:childTnLst>
                </p:cTn>
              </p:par>
            </p:tnLst>
          </p:tmpl>
        </p:tmplLst>
      </p:bldP>
      <p:bldP spid="22" grpId="0">
        <p:tmplLst>
          <p:tmpl>
            <p:tnLst>
              <p:par>
                <p:cTn presetID="10" presetClass="entr" presetSubtype="0" fill="hold" nodeType="withEffect">
                  <p:stCondLst>
                    <p:cond delay="500"/>
                  </p:stCondLst>
                  <p:childTnLst>
                    <p:set>
                      <p:cBhvr>
                        <p:cTn dur="1" fill="hold">
                          <p:stCondLst>
                            <p:cond delay="0"/>
                          </p:stCondLst>
                        </p:cTn>
                        <p:tgtEl>
                          <p:spTgt spid="22"/>
                        </p:tgtEl>
                        <p:attrNameLst>
                          <p:attrName>style.visibility</p:attrName>
                        </p:attrNameLst>
                      </p:cBhvr>
                      <p:to>
                        <p:strVal val="visible"/>
                      </p:to>
                    </p:set>
                    <p:animEffect transition="in" filter="fade">
                      <p:cBhvr>
                        <p:cTn dur="750"/>
                        <p:tgtEl>
                          <p:spTgt spid="22"/>
                        </p:tgtEl>
                      </p:cBhvr>
                    </p:animEffect>
                  </p:childTnLst>
                </p:cTn>
              </p:par>
            </p:tnLst>
          </p:tmpl>
        </p:tmplLst>
      </p:bldP>
      <p:bldP spid="23" grpId="0">
        <p:tmplLst>
          <p:tmpl>
            <p:tnLst>
              <p:par>
                <p:cTn presetID="10" presetClass="entr" presetSubtype="0" fill="hold" nodeType="withEffect">
                  <p:stCondLst>
                    <p:cond delay="750"/>
                  </p:stCondLst>
                  <p:childTnLst>
                    <p:set>
                      <p:cBhvr>
                        <p:cTn dur="1" fill="hold">
                          <p:stCondLst>
                            <p:cond delay="0"/>
                          </p:stCondLst>
                        </p:cTn>
                        <p:tgtEl>
                          <p:spTgt spid="23"/>
                        </p:tgtEl>
                        <p:attrNameLst>
                          <p:attrName>style.visibility</p:attrName>
                        </p:attrNameLst>
                      </p:cBhvr>
                      <p:to>
                        <p:strVal val="visible"/>
                      </p:to>
                    </p:set>
                    <p:animEffect transition="in" filter="fade">
                      <p:cBhvr>
                        <p:cTn dur="750"/>
                        <p:tgtEl>
                          <p:spTgt spid="23"/>
                        </p:tgtEl>
                      </p:cBhvr>
                    </p:animEffect>
                  </p:childTnLst>
                </p:cTn>
              </p:par>
            </p:tnLst>
          </p:tmpl>
        </p:tmplLst>
      </p:bldP>
      <p:bldP spid="28" grpId="0"/>
      <p:bldP spid="43"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ly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4502FA-48C0-471A-B261-97E17B2C4176}"/>
              </a:ext>
            </a:extLst>
          </p:cNvPr>
          <p:cNvSpPr>
            <a:spLocks noGrp="1"/>
          </p:cNvSpPr>
          <p:nvPr>
            <p:ph type="title" hasCustomPrompt="1"/>
          </p:nvPr>
        </p:nvSpPr>
        <p:spPr>
          <a:xfrm>
            <a:off x="550875" y="838565"/>
            <a:ext cx="11088000" cy="549275"/>
          </a:xfrm>
        </p:spPr>
        <p:txBody>
          <a:bodyPr/>
          <a:lstStyle>
            <a:lvl1pPr>
              <a:defRPr/>
            </a:lvl1pPr>
          </a:lstStyle>
          <a:p>
            <a:r>
              <a:rPr lang="en-US" noProof="0"/>
              <a:t>Click here to insert title</a:t>
            </a:r>
          </a:p>
        </p:txBody>
      </p:sp>
      <p:sp>
        <p:nvSpPr>
          <p:cNvPr id="14" name="Tijdelijke aanduiding voor tekst 13">
            <a:extLst>
              <a:ext uri="{FF2B5EF4-FFF2-40B4-BE49-F238E27FC236}">
                <a16:creationId xmlns:a16="http://schemas.microsoft.com/office/drawing/2014/main" id="{94B20714-9F7C-4C34-848B-DD4FA0DF320F}"/>
              </a:ext>
            </a:extLst>
          </p:cNvPr>
          <p:cNvSpPr>
            <a:spLocks noGrp="1"/>
          </p:cNvSpPr>
          <p:nvPr>
            <p:ph type="body" sz="quarter" idx="10" hasCustomPrompt="1"/>
          </p:nvPr>
        </p:nvSpPr>
        <p:spPr>
          <a:xfrm>
            <a:off x="550875" y="1673225"/>
            <a:ext cx="11088000" cy="4618800"/>
          </a:xfrm>
        </p:spPr>
        <p:txBody>
          <a:bodyPr/>
          <a:lstStyle>
            <a:lvl1pPr>
              <a:defRPr sz="1800">
                <a:latin typeface="Segoe UI" panose="020B0502040204020203" pitchFamily="34" charset="0"/>
                <a:cs typeface="Segoe UI" panose="020B0502040204020203" pitchFamily="34" charset="0"/>
              </a:defRPr>
            </a:lvl1pPr>
            <a:lvl2pPr>
              <a:defRPr sz="1600">
                <a:latin typeface="Segoe UI" panose="020B0502040204020203" pitchFamily="34" charset="0"/>
                <a:cs typeface="Segoe UI" panose="020B0502040204020203" pitchFamily="34" charset="0"/>
              </a:defRPr>
            </a:lvl2pPr>
            <a:lvl3pPr>
              <a:defRPr sz="1600">
                <a:latin typeface="Segoe UI" panose="020B0502040204020203" pitchFamily="34" charset="0"/>
                <a:cs typeface="Segoe UI" panose="020B0502040204020203" pitchFamily="34" charset="0"/>
              </a:defRPr>
            </a:lvl3pPr>
            <a:lvl4pPr>
              <a:defRPr sz="1800">
                <a:latin typeface="Segoe UI" panose="020B0502040204020203" pitchFamily="34" charset="0"/>
                <a:cs typeface="Segoe UI" panose="020B0502040204020203" pitchFamily="34" charset="0"/>
              </a:defRPr>
            </a:lvl4pPr>
            <a:lvl5pPr>
              <a:defRPr sz="2000"/>
            </a:lvl5pPr>
            <a:lvl6pPr>
              <a:defRPr sz="1800">
                <a:latin typeface="Segoe UI" panose="020B0502040204020203" pitchFamily="34" charset="0"/>
                <a:cs typeface="Segoe UI" panose="020B0502040204020203" pitchFamily="34" charset="0"/>
              </a:defRPr>
            </a:lvl6pPr>
            <a:lvl7pPr>
              <a:defRPr sz="1600">
                <a:latin typeface="Segoe UI" panose="020B0502040204020203" pitchFamily="34" charset="0"/>
                <a:cs typeface="Segoe UI" panose="020B0502040204020203" pitchFamily="34" charset="0"/>
              </a:defRPr>
            </a:lvl7pPr>
            <a:lvl8pPr>
              <a:defRPr sz="1600">
                <a:latin typeface="Segoe UI" panose="020B0502040204020203" pitchFamily="34" charset="0"/>
                <a:cs typeface="Segoe UI" panose="020B0502040204020203" pitchFamily="34" charset="0"/>
              </a:defRPr>
            </a:lvl8pPr>
            <a:lvl9pPr>
              <a:defRPr sz="1800">
                <a:latin typeface="Segoe UI" panose="020B0502040204020203" pitchFamily="34" charset="0"/>
                <a:cs typeface="Segoe UI" panose="020B0502040204020203" pitchFamily="34" charset="0"/>
              </a:defRPr>
            </a:lvl9pPr>
          </a:lstStyle>
          <a:p>
            <a:pPr lvl="0"/>
            <a:r>
              <a:rPr lang="en-US" noProof="0" dirty="0"/>
              <a:t>Bullet</a:t>
            </a:r>
          </a:p>
          <a:p>
            <a:pPr lvl="1"/>
            <a:r>
              <a:rPr lang="en-US" noProof="0" dirty="0"/>
              <a:t>Sub-bullet #1</a:t>
            </a:r>
          </a:p>
          <a:p>
            <a:pPr lvl="2"/>
            <a:r>
              <a:rPr lang="en-US" noProof="0" dirty="0"/>
              <a:t>Sub-sub bullet #2</a:t>
            </a:r>
          </a:p>
          <a:p>
            <a:pPr lvl="3"/>
            <a:r>
              <a:rPr lang="en-US" noProof="0" dirty="0"/>
              <a:t>Plain text</a:t>
            </a:r>
          </a:p>
          <a:p>
            <a:pPr lvl="4"/>
            <a:r>
              <a:rPr lang="en-US" noProof="0" dirty="0"/>
              <a:t>Header</a:t>
            </a:r>
          </a:p>
          <a:p>
            <a:pPr lvl="5"/>
            <a:r>
              <a:rPr lang="en-US" noProof="0" dirty="0"/>
              <a:t>Bullet</a:t>
            </a:r>
          </a:p>
          <a:p>
            <a:pPr lvl="6"/>
            <a:r>
              <a:rPr lang="en-US" noProof="0" dirty="0"/>
              <a:t>Sub-bullet #1</a:t>
            </a:r>
          </a:p>
          <a:p>
            <a:pPr lvl="7"/>
            <a:r>
              <a:rPr lang="en-US" noProof="0" dirty="0"/>
              <a:t>Sub-bullet #2</a:t>
            </a:r>
          </a:p>
          <a:p>
            <a:pPr lvl="8"/>
            <a:r>
              <a:rPr lang="en-US" noProof="0" dirty="0"/>
              <a:t>Plain text</a:t>
            </a:r>
          </a:p>
        </p:txBody>
      </p:sp>
      <p:sp>
        <p:nvSpPr>
          <p:cNvPr id="12" name="Ondertitel 2">
            <a:extLst>
              <a:ext uri="{FF2B5EF4-FFF2-40B4-BE49-F238E27FC236}">
                <a16:creationId xmlns:a16="http://schemas.microsoft.com/office/drawing/2014/main" id="{BDE110FE-8A20-4E46-BD21-5F69DD1A5A85}"/>
              </a:ext>
            </a:extLst>
          </p:cNvPr>
          <p:cNvSpPr>
            <a:spLocks noGrp="1"/>
          </p:cNvSpPr>
          <p:nvPr>
            <p:ph type="subTitle" idx="1" hasCustomPrompt="1"/>
          </p:nvPr>
        </p:nvSpPr>
        <p:spPr>
          <a:xfrm>
            <a:off x="5444105" y="558858"/>
            <a:ext cx="1327855" cy="266602"/>
          </a:xfrm>
          <a:solidFill>
            <a:schemeClr val="accent4"/>
          </a:solidFill>
        </p:spPr>
        <p:txBody>
          <a:bodyPr wrap="none" lIns="36000" tIns="36000" rIns="36000" bIns="36000" anchor="ctr">
            <a:spAutoFit/>
          </a:bodyPr>
          <a:lstStyle>
            <a:lvl1pPr marL="0" indent="0" algn="ctr">
              <a:buNone/>
              <a:defRPr sz="1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grpSp>
        <p:nvGrpSpPr>
          <p:cNvPr id="91" name="Instruction">
            <a:extLst>
              <a:ext uri="{FF2B5EF4-FFF2-40B4-BE49-F238E27FC236}">
                <a16:creationId xmlns:a16="http://schemas.microsoft.com/office/drawing/2014/main" id="{1B274CA6-C091-4855-A234-43F9538203B6}"/>
              </a:ext>
            </a:extLst>
          </p:cNvPr>
          <p:cNvGrpSpPr/>
          <p:nvPr userDrawn="1"/>
        </p:nvGrpSpPr>
        <p:grpSpPr>
          <a:xfrm>
            <a:off x="-3437547" y="1434"/>
            <a:ext cx="3201327" cy="4495586"/>
            <a:chOff x="-3437547" y="1434"/>
            <a:chExt cx="3201327" cy="4495586"/>
          </a:xfrm>
        </p:grpSpPr>
        <p:sp>
          <p:nvSpPr>
            <p:cNvPr id="92" name="Rechthoek 91">
              <a:extLst>
                <a:ext uri="{FF2B5EF4-FFF2-40B4-BE49-F238E27FC236}">
                  <a16:creationId xmlns:a16="http://schemas.microsoft.com/office/drawing/2014/main" id="{B537C434-BDD2-4A8A-95FB-E52F5CA38E5F}"/>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Using text levels</a:t>
              </a:r>
            </a:p>
          </p:txBody>
        </p:sp>
        <p:sp>
          <p:nvSpPr>
            <p:cNvPr id="93" name="Ovaal 92">
              <a:extLst>
                <a:ext uri="{FF2B5EF4-FFF2-40B4-BE49-F238E27FC236}">
                  <a16:creationId xmlns:a16="http://schemas.microsoft.com/office/drawing/2014/main" id="{C1F11F33-076B-4815-95CB-20A3E8417403}"/>
                </a:ext>
              </a:extLst>
            </p:cNvPr>
            <p:cNvSpPr/>
            <p:nvPr userDrawn="1"/>
          </p:nvSpPr>
          <p:spPr>
            <a:xfrm>
              <a:off x="-3425006" y="171914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94" name="Rechte verbindingslijn 93">
              <a:extLst>
                <a:ext uri="{FF2B5EF4-FFF2-40B4-BE49-F238E27FC236}">
                  <a16:creationId xmlns:a16="http://schemas.microsoft.com/office/drawing/2014/main" id="{937DE319-63EE-455C-B37E-2020EA0A2561}"/>
                </a:ext>
              </a:extLst>
            </p:cNvPr>
            <p:cNvCxnSpPr>
              <a:cxnSpLocks/>
            </p:cNvCxnSpPr>
            <p:nvPr userDrawn="1"/>
          </p:nvCxnSpPr>
          <p:spPr>
            <a:xfrm>
              <a:off x="-3419346" y="243069"/>
              <a:ext cx="3176013" cy="0"/>
            </a:xfrm>
            <a:prstGeom prst="line">
              <a:avLst/>
            </a:prstGeom>
            <a:noFill/>
            <a:ln w="3175" cap="flat" cmpd="sng" algn="ctr">
              <a:solidFill>
                <a:srgbClr val="303E48"/>
              </a:solidFill>
              <a:prstDash val="solid"/>
            </a:ln>
            <a:effectLst/>
          </p:spPr>
        </p:cxnSp>
        <p:grpSp>
          <p:nvGrpSpPr>
            <p:cNvPr id="95" name="Groep 94">
              <a:extLst>
                <a:ext uri="{FF2B5EF4-FFF2-40B4-BE49-F238E27FC236}">
                  <a16:creationId xmlns:a16="http://schemas.microsoft.com/office/drawing/2014/main" id="{EB573624-1431-491A-BF53-B6A75F874584}"/>
                </a:ext>
              </a:extLst>
            </p:cNvPr>
            <p:cNvGrpSpPr/>
            <p:nvPr userDrawn="1"/>
          </p:nvGrpSpPr>
          <p:grpSpPr>
            <a:xfrm>
              <a:off x="-3437547" y="349413"/>
              <a:ext cx="2933825" cy="558875"/>
              <a:chOff x="-3419346" y="368233"/>
              <a:chExt cx="3904920" cy="743862"/>
            </a:xfrm>
          </p:grpSpPr>
          <p:sp>
            <p:nvSpPr>
              <p:cNvPr id="112" name="Rechthoek 111">
                <a:extLst>
                  <a:ext uri="{FF2B5EF4-FFF2-40B4-BE49-F238E27FC236}">
                    <a16:creationId xmlns:a16="http://schemas.microsoft.com/office/drawing/2014/main" id="{AD75C4D5-3A55-499E-9812-22003079D908}"/>
                  </a:ext>
                </a:extLst>
              </p:cNvPr>
              <p:cNvSpPr/>
              <p:nvPr userDrawn="1"/>
            </p:nvSpPr>
            <p:spPr>
              <a:xfrm>
                <a:off x="-3294549" y="368233"/>
                <a:ext cx="432805" cy="244981"/>
              </a:xfrm>
              <a:prstGeom prst="rect">
                <a:avLst/>
              </a:prstGeom>
              <a:solidFill>
                <a:sysClr val="window" lastClr="FFFFFF"/>
              </a:solidFill>
              <a:ln w="6350"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C00000"/>
                    </a:solidFill>
                    <a:effectLst/>
                    <a:uLnTx/>
                    <a:uFillTx/>
                    <a:latin typeface="Arial" panose="020B0604020202020204" pitchFamily="34" charset="0"/>
                    <a:ea typeface="+mn-ea"/>
                    <a:cs typeface="Arial" panose="020B0604020202020204" pitchFamily="34" charset="0"/>
                  </a:rPr>
                  <a:t>Home</a:t>
                </a:r>
              </a:p>
            </p:txBody>
          </p:sp>
          <p:cxnSp>
            <p:nvCxnSpPr>
              <p:cNvPr id="113" name="Rechte verbindingslijn 112">
                <a:extLst>
                  <a:ext uri="{FF2B5EF4-FFF2-40B4-BE49-F238E27FC236}">
                    <a16:creationId xmlns:a16="http://schemas.microsoft.com/office/drawing/2014/main" id="{98CF6C12-8294-4BC8-A6D0-7FEDD8DBC10B}"/>
                  </a:ext>
                </a:extLst>
              </p:cNvPr>
              <p:cNvCxnSpPr>
                <a:cxnSpLocks/>
              </p:cNvCxnSpPr>
              <p:nvPr userDrawn="1"/>
            </p:nvCxnSpPr>
            <p:spPr>
              <a:xfrm>
                <a:off x="-2861744" y="613214"/>
                <a:ext cx="137087" cy="0"/>
              </a:xfrm>
              <a:prstGeom prst="line">
                <a:avLst/>
              </a:prstGeom>
              <a:noFill/>
              <a:ln w="6350" cap="flat" cmpd="sng" algn="ctr">
                <a:solidFill>
                  <a:sysClr val="window" lastClr="FFFFFF">
                    <a:lumMod val="75000"/>
                  </a:sysClr>
                </a:solidFill>
                <a:prstDash val="solid"/>
              </a:ln>
              <a:effectLst/>
            </p:spPr>
          </p:cxnSp>
          <p:cxnSp>
            <p:nvCxnSpPr>
              <p:cNvPr id="114" name="Rechte verbindingslijn 113">
                <a:extLst>
                  <a:ext uri="{FF2B5EF4-FFF2-40B4-BE49-F238E27FC236}">
                    <a16:creationId xmlns:a16="http://schemas.microsoft.com/office/drawing/2014/main" id="{82BA5056-14AA-4DF8-9D9F-53C36A068406}"/>
                  </a:ext>
                </a:extLst>
              </p:cNvPr>
              <p:cNvCxnSpPr>
                <a:cxnSpLocks/>
              </p:cNvCxnSpPr>
              <p:nvPr userDrawn="1"/>
            </p:nvCxnSpPr>
            <p:spPr>
              <a:xfrm>
                <a:off x="-3419346" y="613214"/>
                <a:ext cx="136215" cy="0"/>
              </a:xfrm>
              <a:prstGeom prst="line">
                <a:avLst/>
              </a:prstGeom>
              <a:noFill/>
              <a:ln w="6350" cap="flat" cmpd="sng" algn="ctr">
                <a:solidFill>
                  <a:sysClr val="window" lastClr="FFFFFF">
                    <a:lumMod val="75000"/>
                  </a:sysClr>
                </a:solidFill>
                <a:prstDash val="solid"/>
              </a:ln>
              <a:effectLst/>
            </p:spPr>
          </p:cxnSp>
          <p:sp>
            <p:nvSpPr>
              <p:cNvPr id="115" name="Rechthoek 114">
                <a:extLst>
                  <a:ext uri="{FF2B5EF4-FFF2-40B4-BE49-F238E27FC236}">
                    <a16:creationId xmlns:a16="http://schemas.microsoft.com/office/drawing/2014/main" id="{D97C4ABF-E6CA-41D3-AE5E-A31FC0078CA9}"/>
                  </a:ext>
                </a:extLst>
              </p:cNvPr>
              <p:cNvSpPr/>
              <p:nvPr userDrawn="1"/>
            </p:nvSpPr>
            <p:spPr>
              <a:xfrm>
                <a:off x="-3289012" y="589683"/>
                <a:ext cx="422160" cy="64068"/>
              </a:xfrm>
              <a:prstGeom prst="rect">
                <a:avLst/>
              </a:prstGeom>
              <a:solidFill>
                <a:sysClr val="window" lastClr="FFFFFF"/>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116" name="Groep 115">
                <a:extLst>
                  <a:ext uri="{FF2B5EF4-FFF2-40B4-BE49-F238E27FC236}">
                    <a16:creationId xmlns:a16="http://schemas.microsoft.com/office/drawing/2014/main" id="{CE964C73-42D9-4D14-BCFE-1F4970B45987}"/>
                  </a:ext>
                </a:extLst>
              </p:cNvPr>
              <p:cNvGrpSpPr/>
              <p:nvPr userDrawn="1"/>
            </p:nvGrpSpPr>
            <p:grpSpPr>
              <a:xfrm>
                <a:off x="-3002834" y="720303"/>
                <a:ext cx="182598" cy="143759"/>
                <a:chOff x="-3310843" y="700986"/>
                <a:chExt cx="182598" cy="143759"/>
              </a:xfrm>
            </p:grpSpPr>
            <p:grpSp>
              <p:nvGrpSpPr>
                <p:cNvPr id="155" name="Groep 154">
                  <a:extLst>
                    <a:ext uri="{FF2B5EF4-FFF2-40B4-BE49-F238E27FC236}">
                      <a16:creationId xmlns:a16="http://schemas.microsoft.com/office/drawing/2014/main" id="{9746C347-28A8-42CB-8168-23D30050F7DD}"/>
                    </a:ext>
                  </a:extLst>
                </p:cNvPr>
                <p:cNvGrpSpPr/>
                <p:nvPr userDrawn="1"/>
              </p:nvGrpSpPr>
              <p:grpSpPr>
                <a:xfrm>
                  <a:off x="-3310843" y="700986"/>
                  <a:ext cx="182598" cy="143759"/>
                  <a:chOff x="-3310843" y="700986"/>
                  <a:chExt cx="182598" cy="143759"/>
                </a:xfrm>
              </p:grpSpPr>
              <p:cxnSp>
                <p:nvCxnSpPr>
                  <p:cNvPr id="159" name="Rechte verbindingslijn 158">
                    <a:extLst>
                      <a:ext uri="{FF2B5EF4-FFF2-40B4-BE49-F238E27FC236}">
                        <a16:creationId xmlns:a16="http://schemas.microsoft.com/office/drawing/2014/main" id="{3210D57C-3A16-4AA4-AD0C-0A00E100A5FA}"/>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160" name="Rechte verbindingslijn 159">
                    <a:extLst>
                      <a:ext uri="{FF2B5EF4-FFF2-40B4-BE49-F238E27FC236}">
                        <a16:creationId xmlns:a16="http://schemas.microsoft.com/office/drawing/2014/main" id="{7758B43C-4435-41C7-BA38-D9BFBD8B6BFE}"/>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161" name="Rechte verbindingslijn 160">
                    <a:extLst>
                      <a:ext uri="{FF2B5EF4-FFF2-40B4-BE49-F238E27FC236}">
                        <a16:creationId xmlns:a16="http://schemas.microsoft.com/office/drawing/2014/main" id="{E21A68F7-42ED-4484-8C94-535E296B0070}"/>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162" name="Rechte verbindingslijn 161">
                    <a:extLst>
                      <a:ext uri="{FF2B5EF4-FFF2-40B4-BE49-F238E27FC236}">
                        <a16:creationId xmlns:a16="http://schemas.microsoft.com/office/drawing/2014/main" id="{1802B1D4-F459-4B9E-83C8-B78F5CAA23F4}"/>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163" name="Rechte verbindingslijn 162">
                    <a:extLst>
                      <a:ext uri="{FF2B5EF4-FFF2-40B4-BE49-F238E27FC236}">
                        <a16:creationId xmlns:a16="http://schemas.microsoft.com/office/drawing/2014/main" id="{85550EEE-7DA1-4D9C-8408-77FDAC6A9179}"/>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156" name="Groep 155">
                  <a:extLst>
                    <a:ext uri="{FF2B5EF4-FFF2-40B4-BE49-F238E27FC236}">
                      <a16:creationId xmlns:a16="http://schemas.microsoft.com/office/drawing/2014/main" id="{1D8667F8-F19F-4D06-8D2A-271874461541}"/>
                    </a:ext>
                  </a:extLst>
                </p:cNvPr>
                <p:cNvGrpSpPr/>
                <p:nvPr userDrawn="1"/>
              </p:nvGrpSpPr>
              <p:grpSpPr>
                <a:xfrm flipH="1">
                  <a:off x="-3310774" y="735854"/>
                  <a:ext cx="88801" cy="72568"/>
                  <a:chOff x="-2091059" y="1395403"/>
                  <a:chExt cx="157316" cy="128558"/>
                </a:xfrm>
              </p:grpSpPr>
              <p:sp>
                <p:nvSpPr>
                  <p:cNvPr id="157" name="Rechthoek 156">
                    <a:extLst>
                      <a:ext uri="{FF2B5EF4-FFF2-40B4-BE49-F238E27FC236}">
                        <a16:creationId xmlns:a16="http://schemas.microsoft.com/office/drawing/2014/main" id="{BCF8FC60-A427-4775-B6E1-3D1E59F91705}"/>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58" name="Pijl: punthaak 157">
                    <a:extLst>
                      <a:ext uri="{FF2B5EF4-FFF2-40B4-BE49-F238E27FC236}">
                        <a16:creationId xmlns:a16="http://schemas.microsoft.com/office/drawing/2014/main" id="{40A78DFB-3276-4F0F-A832-31592FB39059}"/>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117" name="Groep 116">
                <a:extLst>
                  <a:ext uri="{FF2B5EF4-FFF2-40B4-BE49-F238E27FC236}">
                    <a16:creationId xmlns:a16="http://schemas.microsoft.com/office/drawing/2014/main" id="{96E3CFAB-578D-4D42-8D1D-222369576D64}"/>
                  </a:ext>
                </a:extLst>
              </p:cNvPr>
              <p:cNvGrpSpPr/>
              <p:nvPr userDrawn="1"/>
            </p:nvGrpSpPr>
            <p:grpSpPr>
              <a:xfrm>
                <a:off x="-3326107" y="720303"/>
                <a:ext cx="182598" cy="143759"/>
                <a:chOff x="-3634116" y="700986"/>
                <a:chExt cx="182598" cy="143759"/>
              </a:xfrm>
            </p:grpSpPr>
            <p:grpSp>
              <p:nvGrpSpPr>
                <p:cNvPr id="146" name="Groep 145">
                  <a:extLst>
                    <a:ext uri="{FF2B5EF4-FFF2-40B4-BE49-F238E27FC236}">
                      <a16:creationId xmlns:a16="http://schemas.microsoft.com/office/drawing/2014/main" id="{A10E4C64-45F3-49E8-A919-86477D78635A}"/>
                    </a:ext>
                  </a:extLst>
                </p:cNvPr>
                <p:cNvGrpSpPr/>
                <p:nvPr userDrawn="1"/>
              </p:nvGrpSpPr>
              <p:grpSpPr>
                <a:xfrm>
                  <a:off x="-3634116" y="700986"/>
                  <a:ext cx="182598" cy="143759"/>
                  <a:chOff x="-3634116" y="700986"/>
                  <a:chExt cx="182598" cy="143759"/>
                </a:xfrm>
              </p:grpSpPr>
              <p:cxnSp>
                <p:nvCxnSpPr>
                  <p:cNvPr id="150" name="Rechte verbindingslijn 149">
                    <a:extLst>
                      <a:ext uri="{FF2B5EF4-FFF2-40B4-BE49-F238E27FC236}">
                        <a16:creationId xmlns:a16="http://schemas.microsoft.com/office/drawing/2014/main" id="{6148B84E-BAF2-4CE8-ABC2-0972621F48C6}"/>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151" name="Rechte verbindingslijn 150">
                    <a:extLst>
                      <a:ext uri="{FF2B5EF4-FFF2-40B4-BE49-F238E27FC236}">
                        <a16:creationId xmlns:a16="http://schemas.microsoft.com/office/drawing/2014/main" id="{4837416E-BCF1-4B4F-B72E-BE149D9E8149}"/>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152" name="Rechte verbindingslijn 151">
                    <a:extLst>
                      <a:ext uri="{FF2B5EF4-FFF2-40B4-BE49-F238E27FC236}">
                        <a16:creationId xmlns:a16="http://schemas.microsoft.com/office/drawing/2014/main" id="{89B7D211-4A2C-451C-8E15-31415AFE898D}"/>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153" name="Rechte verbindingslijn 152">
                    <a:extLst>
                      <a:ext uri="{FF2B5EF4-FFF2-40B4-BE49-F238E27FC236}">
                        <a16:creationId xmlns:a16="http://schemas.microsoft.com/office/drawing/2014/main" id="{66546819-53D8-40BE-86C6-9D2130A341B0}"/>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154" name="Rechte verbindingslijn 153">
                    <a:extLst>
                      <a:ext uri="{FF2B5EF4-FFF2-40B4-BE49-F238E27FC236}">
                        <a16:creationId xmlns:a16="http://schemas.microsoft.com/office/drawing/2014/main" id="{76562F30-AA87-4D70-85BC-8BBC1A2DBDA4}"/>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147" name="Groep 146">
                  <a:extLst>
                    <a:ext uri="{FF2B5EF4-FFF2-40B4-BE49-F238E27FC236}">
                      <a16:creationId xmlns:a16="http://schemas.microsoft.com/office/drawing/2014/main" id="{0A70BAF1-2452-49EC-A3FE-F68C5E1A119F}"/>
                    </a:ext>
                  </a:extLst>
                </p:cNvPr>
                <p:cNvGrpSpPr/>
                <p:nvPr userDrawn="1"/>
              </p:nvGrpSpPr>
              <p:grpSpPr>
                <a:xfrm>
                  <a:off x="-3634047" y="735854"/>
                  <a:ext cx="88801" cy="72568"/>
                  <a:chOff x="-2091059" y="1395403"/>
                  <a:chExt cx="157316" cy="128558"/>
                </a:xfrm>
              </p:grpSpPr>
              <p:sp>
                <p:nvSpPr>
                  <p:cNvPr id="148" name="Rechthoek 147">
                    <a:extLst>
                      <a:ext uri="{FF2B5EF4-FFF2-40B4-BE49-F238E27FC236}">
                        <a16:creationId xmlns:a16="http://schemas.microsoft.com/office/drawing/2014/main" id="{41C34A66-8CD4-47C0-ACE3-200457F16E1C}"/>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49" name="Pijl: punthaak 148">
                    <a:extLst>
                      <a:ext uri="{FF2B5EF4-FFF2-40B4-BE49-F238E27FC236}">
                        <a16:creationId xmlns:a16="http://schemas.microsoft.com/office/drawing/2014/main" id="{4F01D590-31C9-49CA-95F9-E0B3BF5D4930}"/>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cxnSp>
            <p:nvCxnSpPr>
              <p:cNvPr id="118" name="Rechte verbindingslijn 117">
                <a:extLst>
                  <a:ext uri="{FF2B5EF4-FFF2-40B4-BE49-F238E27FC236}">
                    <a16:creationId xmlns:a16="http://schemas.microsoft.com/office/drawing/2014/main" id="{1899DA62-0504-4E12-85BC-427DA040079C}"/>
                  </a:ext>
                </a:extLst>
              </p:cNvPr>
              <p:cNvCxnSpPr>
                <a:cxnSpLocks/>
              </p:cNvCxnSpPr>
              <p:nvPr userDrawn="1"/>
            </p:nvCxnSpPr>
            <p:spPr>
              <a:xfrm flipV="1">
                <a:off x="-3136454" y="523622"/>
                <a:ext cx="720437" cy="188422"/>
              </a:xfrm>
              <a:prstGeom prst="line">
                <a:avLst/>
              </a:prstGeom>
              <a:noFill/>
              <a:ln w="19050" cap="rnd" cmpd="sng" algn="ctr">
                <a:solidFill>
                  <a:srgbClr val="303E48"/>
                </a:solidFill>
                <a:prstDash val="solid"/>
                <a:headEnd type="oval"/>
              </a:ln>
              <a:effectLst/>
            </p:spPr>
          </p:cxnSp>
          <p:cxnSp>
            <p:nvCxnSpPr>
              <p:cNvPr id="119" name="Rechte verbindingslijn 118">
                <a:extLst>
                  <a:ext uri="{FF2B5EF4-FFF2-40B4-BE49-F238E27FC236}">
                    <a16:creationId xmlns:a16="http://schemas.microsoft.com/office/drawing/2014/main" id="{00A6DA95-9ADC-4174-8695-C032B2F9E647}"/>
                  </a:ext>
                </a:extLst>
              </p:cNvPr>
              <p:cNvCxnSpPr>
                <a:cxnSpLocks/>
              </p:cNvCxnSpPr>
              <p:nvPr userDrawn="1"/>
            </p:nvCxnSpPr>
            <p:spPr>
              <a:xfrm>
                <a:off x="-2820570" y="712044"/>
                <a:ext cx="399011" cy="238298"/>
              </a:xfrm>
              <a:prstGeom prst="line">
                <a:avLst/>
              </a:prstGeom>
              <a:noFill/>
              <a:ln w="19050" cap="rnd" cmpd="sng" algn="ctr">
                <a:solidFill>
                  <a:srgbClr val="303E48"/>
                </a:solidFill>
                <a:prstDash val="solid"/>
                <a:headEnd type="oval"/>
              </a:ln>
              <a:effectLst/>
            </p:spPr>
          </p:cxnSp>
          <p:grpSp>
            <p:nvGrpSpPr>
              <p:cNvPr id="120" name="Groep 119">
                <a:extLst>
                  <a:ext uri="{FF2B5EF4-FFF2-40B4-BE49-F238E27FC236}">
                    <a16:creationId xmlns:a16="http://schemas.microsoft.com/office/drawing/2014/main" id="{834D6381-BD67-4D74-8191-D3DD01CBA5CC}"/>
                  </a:ext>
                </a:extLst>
              </p:cNvPr>
              <p:cNvGrpSpPr/>
              <p:nvPr userDrawn="1"/>
            </p:nvGrpSpPr>
            <p:grpSpPr>
              <a:xfrm>
                <a:off x="-2425037" y="370226"/>
                <a:ext cx="357690" cy="330595"/>
                <a:chOff x="-2721817" y="347336"/>
                <a:chExt cx="432805" cy="400021"/>
              </a:xfrm>
            </p:grpSpPr>
            <p:sp>
              <p:nvSpPr>
                <p:cNvPr id="135" name="Rechthoek 134">
                  <a:extLst>
                    <a:ext uri="{FF2B5EF4-FFF2-40B4-BE49-F238E27FC236}">
                      <a16:creationId xmlns:a16="http://schemas.microsoft.com/office/drawing/2014/main" id="{7B3DD209-0A01-42CB-9553-6CC2219CF1EB}"/>
                    </a:ext>
                  </a:extLst>
                </p:cNvPr>
                <p:cNvSpPr/>
                <p:nvPr userDrawn="1"/>
              </p:nvSpPr>
              <p:spPr>
                <a:xfrm>
                  <a:off x="-2721817" y="347336"/>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136" name="Groep 135">
                  <a:extLst>
                    <a:ext uri="{FF2B5EF4-FFF2-40B4-BE49-F238E27FC236}">
                      <a16:creationId xmlns:a16="http://schemas.microsoft.com/office/drawing/2014/main" id="{70F8DCC0-4BDF-4A93-B4A1-19B13F3A1700}"/>
                    </a:ext>
                  </a:extLst>
                </p:cNvPr>
                <p:cNvGrpSpPr/>
                <p:nvPr userDrawn="1"/>
              </p:nvGrpSpPr>
              <p:grpSpPr>
                <a:xfrm>
                  <a:off x="-2652453" y="431583"/>
                  <a:ext cx="294076" cy="231526"/>
                  <a:chOff x="-3634116" y="700986"/>
                  <a:chExt cx="182598" cy="143759"/>
                </a:xfrm>
              </p:grpSpPr>
              <p:grpSp>
                <p:nvGrpSpPr>
                  <p:cNvPr id="137" name="Groep 136">
                    <a:extLst>
                      <a:ext uri="{FF2B5EF4-FFF2-40B4-BE49-F238E27FC236}">
                        <a16:creationId xmlns:a16="http://schemas.microsoft.com/office/drawing/2014/main" id="{F9042A73-0B02-4D5F-82ED-4270C2D7F65F}"/>
                      </a:ext>
                    </a:extLst>
                  </p:cNvPr>
                  <p:cNvGrpSpPr/>
                  <p:nvPr userDrawn="1"/>
                </p:nvGrpSpPr>
                <p:grpSpPr>
                  <a:xfrm>
                    <a:off x="-3634116" y="700986"/>
                    <a:ext cx="182598" cy="143759"/>
                    <a:chOff x="-3634116" y="700986"/>
                    <a:chExt cx="182598" cy="143759"/>
                  </a:xfrm>
                </p:grpSpPr>
                <p:cxnSp>
                  <p:nvCxnSpPr>
                    <p:cNvPr id="141" name="Rechte verbindingslijn 140">
                      <a:extLst>
                        <a:ext uri="{FF2B5EF4-FFF2-40B4-BE49-F238E27FC236}">
                          <a16:creationId xmlns:a16="http://schemas.microsoft.com/office/drawing/2014/main" id="{59D9B688-8FD3-4494-BA00-FCB98C1967E5}"/>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142" name="Rechte verbindingslijn 141">
                      <a:extLst>
                        <a:ext uri="{FF2B5EF4-FFF2-40B4-BE49-F238E27FC236}">
                          <a16:creationId xmlns:a16="http://schemas.microsoft.com/office/drawing/2014/main" id="{3BF638DE-73BC-4861-81B8-DE1AE572DED6}"/>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143" name="Rechte verbindingslijn 142">
                      <a:extLst>
                        <a:ext uri="{FF2B5EF4-FFF2-40B4-BE49-F238E27FC236}">
                          <a16:creationId xmlns:a16="http://schemas.microsoft.com/office/drawing/2014/main" id="{FC61F718-E807-4539-BE0D-862F12E76D70}"/>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144" name="Rechte verbindingslijn 143">
                      <a:extLst>
                        <a:ext uri="{FF2B5EF4-FFF2-40B4-BE49-F238E27FC236}">
                          <a16:creationId xmlns:a16="http://schemas.microsoft.com/office/drawing/2014/main" id="{76520923-12C3-46EF-9859-33A58280DF36}"/>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145" name="Rechte verbindingslijn 144">
                      <a:extLst>
                        <a:ext uri="{FF2B5EF4-FFF2-40B4-BE49-F238E27FC236}">
                          <a16:creationId xmlns:a16="http://schemas.microsoft.com/office/drawing/2014/main" id="{A74814FB-5725-41BA-A004-109F75CFDCB1}"/>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138" name="Groep 137">
                    <a:extLst>
                      <a:ext uri="{FF2B5EF4-FFF2-40B4-BE49-F238E27FC236}">
                        <a16:creationId xmlns:a16="http://schemas.microsoft.com/office/drawing/2014/main" id="{F80B0DD1-8F7C-4A22-BCC7-169E6BF34126}"/>
                      </a:ext>
                    </a:extLst>
                  </p:cNvPr>
                  <p:cNvGrpSpPr/>
                  <p:nvPr userDrawn="1"/>
                </p:nvGrpSpPr>
                <p:grpSpPr>
                  <a:xfrm>
                    <a:off x="-3634047" y="735854"/>
                    <a:ext cx="88801" cy="72568"/>
                    <a:chOff x="-2091059" y="1395403"/>
                    <a:chExt cx="157316" cy="128558"/>
                  </a:xfrm>
                </p:grpSpPr>
                <p:sp>
                  <p:nvSpPr>
                    <p:cNvPr id="139" name="Rechthoek 138">
                      <a:extLst>
                        <a:ext uri="{FF2B5EF4-FFF2-40B4-BE49-F238E27FC236}">
                          <a16:creationId xmlns:a16="http://schemas.microsoft.com/office/drawing/2014/main" id="{1AEEB4AD-22AF-4C3A-9DC3-165D2A2B0925}"/>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40" name="Pijl: punthaak 139">
                      <a:extLst>
                        <a:ext uri="{FF2B5EF4-FFF2-40B4-BE49-F238E27FC236}">
                          <a16:creationId xmlns:a16="http://schemas.microsoft.com/office/drawing/2014/main" id="{2B0052DA-8F2F-42A7-BB21-A494AAFACD85}"/>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grpSp>
            <p:nvGrpSpPr>
              <p:cNvPr id="121" name="Groep 120">
                <a:extLst>
                  <a:ext uri="{FF2B5EF4-FFF2-40B4-BE49-F238E27FC236}">
                    <a16:creationId xmlns:a16="http://schemas.microsoft.com/office/drawing/2014/main" id="{3A9418D0-10CE-4BAB-878A-E8CDAA4B6504}"/>
                  </a:ext>
                </a:extLst>
              </p:cNvPr>
              <p:cNvGrpSpPr/>
              <p:nvPr userDrawn="1"/>
            </p:nvGrpSpPr>
            <p:grpSpPr>
              <a:xfrm>
                <a:off x="-2425037" y="781500"/>
                <a:ext cx="357690" cy="330595"/>
                <a:chOff x="-2721817" y="782525"/>
                <a:chExt cx="432805" cy="400021"/>
              </a:xfrm>
            </p:grpSpPr>
            <p:sp>
              <p:nvSpPr>
                <p:cNvPr id="124" name="Rechthoek 123">
                  <a:extLst>
                    <a:ext uri="{FF2B5EF4-FFF2-40B4-BE49-F238E27FC236}">
                      <a16:creationId xmlns:a16="http://schemas.microsoft.com/office/drawing/2014/main" id="{70A5A1B9-2CC0-4801-87D9-B36F7A2C539E}"/>
                    </a:ext>
                  </a:extLst>
                </p:cNvPr>
                <p:cNvSpPr/>
                <p:nvPr userDrawn="1"/>
              </p:nvSpPr>
              <p:spPr>
                <a:xfrm>
                  <a:off x="-2721817" y="782525"/>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125" name="Groep 124">
                  <a:extLst>
                    <a:ext uri="{FF2B5EF4-FFF2-40B4-BE49-F238E27FC236}">
                      <a16:creationId xmlns:a16="http://schemas.microsoft.com/office/drawing/2014/main" id="{9853CE0C-0C46-44AD-8FC5-50BC90E14640}"/>
                    </a:ext>
                  </a:extLst>
                </p:cNvPr>
                <p:cNvGrpSpPr/>
                <p:nvPr userDrawn="1"/>
              </p:nvGrpSpPr>
              <p:grpSpPr>
                <a:xfrm>
                  <a:off x="-2652453" y="866772"/>
                  <a:ext cx="294076" cy="231526"/>
                  <a:chOff x="-3310843" y="700986"/>
                  <a:chExt cx="182598" cy="143759"/>
                </a:xfrm>
              </p:grpSpPr>
              <p:grpSp>
                <p:nvGrpSpPr>
                  <p:cNvPr id="126" name="Groep 125">
                    <a:extLst>
                      <a:ext uri="{FF2B5EF4-FFF2-40B4-BE49-F238E27FC236}">
                        <a16:creationId xmlns:a16="http://schemas.microsoft.com/office/drawing/2014/main" id="{5FDB356C-CC3D-4DCD-8893-1BD0C1298CEC}"/>
                      </a:ext>
                    </a:extLst>
                  </p:cNvPr>
                  <p:cNvGrpSpPr/>
                  <p:nvPr userDrawn="1"/>
                </p:nvGrpSpPr>
                <p:grpSpPr>
                  <a:xfrm>
                    <a:off x="-3310843" y="700986"/>
                    <a:ext cx="182598" cy="143759"/>
                    <a:chOff x="-3310843" y="700986"/>
                    <a:chExt cx="182598" cy="143759"/>
                  </a:xfrm>
                </p:grpSpPr>
                <p:cxnSp>
                  <p:nvCxnSpPr>
                    <p:cNvPr id="130" name="Rechte verbindingslijn 129">
                      <a:extLst>
                        <a:ext uri="{FF2B5EF4-FFF2-40B4-BE49-F238E27FC236}">
                          <a16:creationId xmlns:a16="http://schemas.microsoft.com/office/drawing/2014/main" id="{DE6B84ED-B0DE-4C90-BF84-4895988D1CAD}"/>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131" name="Rechte verbindingslijn 130">
                      <a:extLst>
                        <a:ext uri="{FF2B5EF4-FFF2-40B4-BE49-F238E27FC236}">
                          <a16:creationId xmlns:a16="http://schemas.microsoft.com/office/drawing/2014/main" id="{64523CA8-E4D4-4E23-BF6E-90AED79234AF}"/>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132" name="Rechte verbindingslijn 131">
                      <a:extLst>
                        <a:ext uri="{FF2B5EF4-FFF2-40B4-BE49-F238E27FC236}">
                          <a16:creationId xmlns:a16="http://schemas.microsoft.com/office/drawing/2014/main" id="{760BA6CB-7B99-40CF-B19B-E7384AC3E227}"/>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133" name="Rechte verbindingslijn 132">
                      <a:extLst>
                        <a:ext uri="{FF2B5EF4-FFF2-40B4-BE49-F238E27FC236}">
                          <a16:creationId xmlns:a16="http://schemas.microsoft.com/office/drawing/2014/main" id="{EC8FA6AB-CF09-47C1-B5F0-5ABA4FF8B3F4}"/>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134" name="Rechte verbindingslijn 133">
                      <a:extLst>
                        <a:ext uri="{FF2B5EF4-FFF2-40B4-BE49-F238E27FC236}">
                          <a16:creationId xmlns:a16="http://schemas.microsoft.com/office/drawing/2014/main" id="{4F53F1A8-A14E-4E2A-886E-2A2D66AB6985}"/>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127" name="Groep 126">
                    <a:extLst>
                      <a:ext uri="{FF2B5EF4-FFF2-40B4-BE49-F238E27FC236}">
                        <a16:creationId xmlns:a16="http://schemas.microsoft.com/office/drawing/2014/main" id="{FDFFE09D-5308-469A-BDAB-AC01A2DD03BD}"/>
                      </a:ext>
                    </a:extLst>
                  </p:cNvPr>
                  <p:cNvGrpSpPr/>
                  <p:nvPr userDrawn="1"/>
                </p:nvGrpSpPr>
                <p:grpSpPr>
                  <a:xfrm flipH="1">
                    <a:off x="-3310774" y="735854"/>
                    <a:ext cx="88801" cy="72568"/>
                    <a:chOff x="-2091059" y="1395403"/>
                    <a:chExt cx="157316" cy="128558"/>
                  </a:xfrm>
                </p:grpSpPr>
                <p:sp>
                  <p:nvSpPr>
                    <p:cNvPr id="128" name="Rechthoek 127">
                      <a:extLst>
                        <a:ext uri="{FF2B5EF4-FFF2-40B4-BE49-F238E27FC236}">
                          <a16:creationId xmlns:a16="http://schemas.microsoft.com/office/drawing/2014/main" id="{D13EBBE1-BB57-4B48-B21C-A8CE623BD01C}"/>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9" name="Pijl: punthaak 128">
                      <a:extLst>
                        <a:ext uri="{FF2B5EF4-FFF2-40B4-BE49-F238E27FC236}">
                          <a16:creationId xmlns:a16="http://schemas.microsoft.com/office/drawing/2014/main" id="{D3E03186-0C69-40B3-9BAF-4C43D8D06934}"/>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sp>
            <p:nvSpPr>
              <p:cNvPr id="122" name="Rechthoek 121">
                <a:extLst>
                  <a:ext uri="{FF2B5EF4-FFF2-40B4-BE49-F238E27FC236}">
                    <a16:creationId xmlns:a16="http://schemas.microsoft.com/office/drawing/2014/main" id="{964F2AA5-2B8A-4908-8138-8464177067F9}"/>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up</a:t>
                </a:r>
              </a:p>
            </p:txBody>
          </p:sp>
          <p:sp>
            <p:nvSpPr>
              <p:cNvPr id="123" name="Rechthoek 122">
                <a:extLst>
                  <a:ext uri="{FF2B5EF4-FFF2-40B4-BE49-F238E27FC236}">
                    <a16:creationId xmlns:a16="http://schemas.microsoft.com/office/drawing/2014/main" id="{5F653D58-B609-44E5-9CB4-42748B6AC2F9}"/>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down</a:t>
                </a:r>
              </a:p>
            </p:txBody>
          </p:sp>
        </p:grpSp>
        <p:cxnSp>
          <p:nvCxnSpPr>
            <p:cNvPr id="96" name="Rechte verbindingslijn 95">
              <a:extLst>
                <a:ext uri="{FF2B5EF4-FFF2-40B4-BE49-F238E27FC236}">
                  <a16:creationId xmlns:a16="http://schemas.microsoft.com/office/drawing/2014/main" id="{16E626A0-98AC-4C9D-838C-E18F50C9DF34}"/>
                </a:ext>
              </a:extLst>
            </p:cNvPr>
            <p:cNvCxnSpPr>
              <a:cxnSpLocks/>
            </p:cNvCxnSpPr>
            <p:nvPr userDrawn="1"/>
          </p:nvCxnSpPr>
          <p:spPr>
            <a:xfrm>
              <a:off x="-3419346" y="1020931"/>
              <a:ext cx="3176013" cy="0"/>
            </a:xfrm>
            <a:prstGeom prst="line">
              <a:avLst/>
            </a:prstGeom>
            <a:noFill/>
            <a:ln w="3175" cap="flat" cmpd="sng" algn="ctr">
              <a:solidFill>
                <a:srgbClr val="303E48"/>
              </a:solidFill>
              <a:prstDash val="solid"/>
            </a:ln>
            <a:effectLst/>
          </p:spPr>
        </p:cxnSp>
        <p:sp>
          <p:nvSpPr>
            <p:cNvPr id="97" name="Rechthoek 96">
              <a:extLst>
                <a:ext uri="{FF2B5EF4-FFF2-40B4-BE49-F238E27FC236}">
                  <a16:creationId xmlns:a16="http://schemas.microsoft.com/office/drawing/2014/main" id="{879B3CCA-2472-4961-8062-409CB6A92AA1}"/>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rgbClr val="303E48"/>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Bullet</a:t>
              </a:r>
            </a:p>
          </p:txBody>
        </p:sp>
        <p:sp>
          <p:nvSpPr>
            <p:cNvPr id="98" name="Ovaal 97">
              <a:extLst>
                <a:ext uri="{FF2B5EF4-FFF2-40B4-BE49-F238E27FC236}">
                  <a16:creationId xmlns:a16="http://schemas.microsoft.com/office/drawing/2014/main" id="{E4356253-5FA4-4463-ACC1-B52815A105BA}"/>
                </a:ext>
              </a:extLst>
            </p:cNvPr>
            <p:cNvSpPr/>
            <p:nvPr userDrawn="1"/>
          </p:nvSpPr>
          <p:spPr>
            <a:xfrm>
              <a:off x="-3425006" y="2091065"/>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99" name="Rechthoek 98">
              <a:extLst>
                <a:ext uri="{FF2B5EF4-FFF2-40B4-BE49-F238E27FC236}">
                  <a16:creationId xmlns:a16="http://schemas.microsoft.com/office/drawing/2014/main" id="{4BDDCA28-D3F0-492C-B075-5BE62C458C73}"/>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1950" marR="0" lvl="0" indent="-180975" defTabSz="914400" eaLnBrk="1" fontAlgn="auto" latinLnBrk="0" hangingPunct="1">
                <a:lnSpc>
                  <a:spcPct val="90000"/>
                </a:lnSpc>
                <a:spcBef>
                  <a:spcPts val="600"/>
                </a:spcBef>
                <a:spcAft>
                  <a:spcPts val="600"/>
                </a:spcAft>
                <a:buClr>
                  <a:srgbClr val="0096A5"/>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#1</a:t>
              </a:r>
            </a:p>
          </p:txBody>
        </p:sp>
        <p:sp>
          <p:nvSpPr>
            <p:cNvPr id="100" name="Ovaal 99">
              <a:extLst>
                <a:ext uri="{FF2B5EF4-FFF2-40B4-BE49-F238E27FC236}">
                  <a16:creationId xmlns:a16="http://schemas.microsoft.com/office/drawing/2014/main" id="{21E515FC-CACB-4C63-8B71-6189BA6C44F2}"/>
                </a:ext>
              </a:extLst>
            </p:cNvPr>
            <p:cNvSpPr/>
            <p:nvPr userDrawn="1"/>
          </p:nvSpPr>
          <p:spPr>
            <a:xfrm>
              <a:off x="-3425006" y="246524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101" name="Rechthoek 100">
              <a:extLst>
                <a:ext uri="{FF2B5EF4-FFF2-40B4-BE49-F238E27FC236}">
                  <a16:creationId xmlns:a16="http://schemas.microsoft.com/office/drawing/2014/main" id="{CAD6C870-AFEE-4FD2-8F65-FBE78CC4F094}"/>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542925" marR="0" lvl="0" indent="-180975" defTabSz="914400" eaLnBrk="1" fontAlgn="auto" latinLnBrk="0" hangingPunct="1">
                <a:lnSpc>
                  <a:spcPct val="90000"/>
                </a:lnSpc>
                <a:spcBef>
                  <a:spcPts val="600"/>
                </a:spcBef>
                <a:spcAft>
                  <a:spcPts val="600"/>
                </a:spcAft>
                <a:buClr>
                  <a:srgbClr val="00BBD3"/>
                </a:buClr>
                <a:buSzTx/>
                <a:buFont typeface="Open Sans" panose="020B0606030504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#2</a:t>
              </a:r>
            </a:p>
          </p:txBody>
        </p:sp>
        <p:sp>
          <p:nvSpPr>
            <p:cNvPr id="102" name="Ovaal 101">
              <a:extLst>
                <a:ext uri="{FF2B5EF4-FFF2-40B4-BE49-F238E27FC236}">
                  <a16:creationId xmlns:a16="http://schemas.microsoft.com/office/drawing/2014/main" id="{00C61DBC-EE6D-4745-A568-E229A56BFF21}"/>
                </a:ext>
              </a:extLst>
            </p:cNvPr>
            <p:cNvSpPr/>
            <p:nvPr userDrawn="1"/>
          </p:nvSpPr>
          <p:spPr>
            <a:xfrm>
              <a:off x="-3425006" y="283788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103" name="Rechthoek 102">
              <a:extLst>
                <a:ext uri="{FF2B5EF4-FFF2-40B4-BE49-F238E27FC236}">
                  <a16:creationId xmlns:a16="http://schemas.microsoft.com/office/drawing/2014/main" id="{E72841E8-3209-44E7-8875-807D20412647}"/>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Plain text</a:t>
              </a:r>
            </a:p>
          </p:txBody>
        </p:sp>
        <p:sp>
          <p:nvSpPr>
            <p:cNvPr id="104" name="Ovaal 103">
              <a:extLst>
                <a:ext uri="{FF2B5EF4-FFF2-40B4-BE49-F238E27FC236}">
                  <a16:creationId xmlns:a16="http://schemas.microsoft.com/office/drawing/2014/main" id="{299BD39B-50ED-43A3-884C-AED0552572C5}"/>
                </a:ext>
              </a:extLst>
            </p:cNvPr>
            <p:cNvSpPr/>
            <p:nvPr userDrawn="1"/>
          </p:nvSpPr>
          <p:spPr>
            <a:xfrm>
              <a:off x="-3425006" y="3221492"/>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5</a:t>
              </a:r>
            </a:p>
          </p:txBody>
        </p:sp>
        <p:sp>
          <p:nvSpPr>
            <p:cNvPr id="105" name="Rechthoek 104">
              <a:extLst>
                <a:ext uri="{FF2B5EF4-FFF2-40B4-BE49-F238E27FC236}">
                  <a16:creationId xmlns:a16="http://schemas.microsoft.com/office/drawing/2014/main" id="{45C72E04-EE60-4CD7-B00C-A36967B6285F}"/>
                </a:ext>
              </a:extLst>
            </p:cNvPr>
            <p:cNvSpPr/>
            <p:nvPr userDrawn="1"/>
          </p:nvSpPr>
          <p:spPr>
            <a:xfrm>
              <a:off x="-3059324" y="3221491"/>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Header</a:t>
              </a:r>
            </a:p>
          </p:txBody>
        </p:sp>
        <p:cxnSp>
          <p:nvCxnSpPr>
            <p:cNvPr id="106" name="Rechte verbindingslijn 105">
              <a:extLst>
                <a:ext uri="{FF2B5EF4-FFF2-40B4-BE49-F238E27FC236}">
                  <a16:creationId xmlns:a16="http://schemas.microsoft.com/office/drawing/2014/main" id="{BDC879B6-946B-4752-9E83-9ADDDF205E8E}"/>
                </a:ext>
              </a:extLst>
            </p:cNvPr>
            <p:cNvCxnSpPr>
              <a:cxnSpLocks/>
            </p:cNvCxnSpPr>
            <p:nvPr userDrawn="1"/>
          </p:nvCxnSpPr>
          <p:spPr>
            <a:xfrm>
              <a:off x="-3419346" y="3585498"/>
              <a:ext cx="3176013" cy="0"/>
            </a:xfrm>
            <a:prstGeom prst="line">
              <a:avLst/>
            </a:prstGeom>
            <a:noFill/>
            <a:ln w="3175" cap="flat" cmpd="sng" algn="ctr">
              <a:solidFill>
                <a:srgbClr val="303E48"/>
              </a:solidFill>
              <a:prstDash val="solid"/>
            </a:ln>
            <a:effectLst/>
          </p:spPr>
        </p:cxnSp>
        <p:grpSp>
          <p:nvGrpSpPr>
            <p:cNvPr id="107" name="Meer informatie">
              <a:extLst>
                <a:ext uri="{FF2B5EF4-FFF2-40B4-BE49-F238E27FC236}">
                  <a16:creationId xmlns:a16="http://schemas.microsoft.com/office/drawing/2014/main" id="{68FCD2F0-D040-4A78-A91D-77D2264DE33E}"/>
                </a:ext>
              </a:extLst>
            </p:cNvPr>
            <p:cNvGrpSpPr/>
            <p:nvPr userDrawn="1"/>
          </p:nvGrpSpPr>
          <p:grpSpPr>
            <a:xfrm>
              <a:off x="-3421298" y="3713747"/>
              <a:ext cx="3178515" cy="783273"/>
              <a:chOff x="-3741486" y="3359148"/>
              <a:chExt cx="3178515" cy="783273"/>
            </a:xfrm>
          </p:grpSpPr>
          <p:sp>
            <p:nvSpPr>
              <p:cNvPr id="109" name="Freeform 101">
                <a:extLst>
                  <a:ext uri="{FF2B5EF4-FFF2-40B4-BE49-F238E27FC236}">
                    <a16:creationId xmlns:a16="http://schemas.microsoft.com/office/drawing/2014/main" id="{CADF75CB-9D53-4189-A333-CC98FF8DE2CA}"/>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110" name="Rechthoek 109">
                <a:extLst>
                  <a:ext uri="{FF2B5EF4-FFF2-40B4-BE49-F238E27FC236}">
                    <a16:creationId xmlns:a16="http://schemas.microsoft.com/office/drawing/2014/main" id="{D6024E05-C297-42F1-81A1-C139A4D632B4}"/>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111" name="Rechte verbindingslijn 110">
                <a:extLst>
                  <a:ext uri="{FF2B5EF4-FFF2-40B4-BE49-F238E27FC236}">
                    <a16:creationId xmlns:a16="http://schemas.microsoft.com/office/drawing/2014/main" id="{D706AE59-0011-445E-AC18-7418D5641D29}"/>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108" name="Rechthoek 107">
              <a:extLst>
                <a:ext uri="{FF2B5EF4-FFF2-40B4-BE49-F238E27FC236}">
                  <a16:creationId xmlns:a16="http://schemas.microsoft.com/office/drawing/2014/main" id="{A54828D9-EDFE-48EF-9404-5E0AE51E3705}"/>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Under the tab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use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list level-buttons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as pictured above, to choose a text level.Choose from:</a:t>
              </a:r>
            </a:p>
          </p:txBody>
        </p:sp>
      </p:grpSp>
      <p:sp>
        <p:nvSpPr>
          <p:cNvPr id="187" name="Tekstvak 186">
            <a:extLst>
              <a:ext uri="{FF2B5EF4-FFF2-40B4-BE49-F238E27FC236}">
                <a16:creationId xmlns:a16="http://schemas.microsoft.com/office/drawing/2014/main" id="{8151738B-D439-48ED-8F18-2D094EABAC9A}"/>
              </a:ext>
            </a:extLst>
          </p:cNvPr>
          <p:cNvSpPr txBox="1"/>
          <p:nvPr userDrawn="1"/>
        </p:nvSpPr>
        <p:spPr>
          <a:xfrm>
            <a:off x="5415109" y="-885712"/>
            <a:ext cx="1361821" cy="548182"/>
          </a:xfrm>
          <a:prstGeom prst="rect">
            <a:avLst/>
          </a:prstGeom>
          <a:solidFill>
            <a:schemeClr val="bg1"/>
          </a:solidFill>
        </p:spPr>
        <p:txBody>
          <a:bodyPr wrap="none" lIns="360000" tIns="180000" rIns="360000" bIns="180000" rtlCol="0">
            <a:spAutoFit/>
          </a:bodyPr>
          <a:lstStyle/>
          <a:p>
            <a:pPr algn="ctr"/>
            <a:r>
              <a:rPr lang="en-US" sz="1200" b="0" spc="50" baseline="0" noProof="0">
                <a:solidFill>
                  <a:srgbClr val="212121"/>
                </a:solidFill>
                <a:latin typeface="+mn-lt"/>
                <a:cs typeface="Calibri" panose="020F0502020204030204" pitchFamily="34" charset="0"/>
              </a:rPr>
              <a:t>Only text</a:t>
            </a:r>
          </a:p>
        </p:txBody>
      </p:sp>
      <p:grpSp>
        <p:nvGrpSpPr>
          <p:cNvPr id="5" name="Groep 4">
            <a:extLst>
              <a:ext uri="{FF2B5EF4-FFF2-40B4-BE49-F238E27FC236}">
                <a16:creationId xmlns:a16="http://schemas.microsoft.com/office/drawing/2014/main" id="{520D34BE-3F1E-4FBC-81EB-167B91A856B3}"/>
              </a:ext>
            </a:extLst>
          </p:cNvPr>
          <p:cNvGrpSpPr/>
          <p:nvPr userDrawn="1"/>
        </p:nvGrpSpPr>
        <p:grpSpPr>
          <a:xfrm>
            <a:off x="10226867" y="6454257"/>
            <a:ext cx="1414395" cy="316216"/>
            <a:chOff x="10226867" y="6454257"/>
            <a:chExt cx="1414395" cy="316216"/>
          </a:xfrm>
        </p:grpSpPr>
        <p:pic>
          <p:nvPicPr>
            <p:cNvPr id="168" name="Picture 2">
              <a:extLst>
                <a:ext uri="{FF2B5EF4-FFF2-40B4-BE49-F238E27FC236}">
                  <a16:creationId xmlns:a16="http://schemas.microsoft.com/office/drawing/2014/main" id="{8E2DBC6A-1FA1-4A9E-8474-7385A5796BA1}"/>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cxnSp>
          <p:nvCxnSpPr>
            <p:cNvPr id="169" name="Rechte verbindingslijn 168">
              <a:extLst>
                <a:ext uri="{FF2B5EF4-FFF2-40B4-BE49-F238E27FC236}">
                  <a16:creationId xmlns:a16="http://schemas.microsoft.com/office/drawing/2014/main" id="{D4E3B31E-77A0-4FDC-BA69-346018660123}"/>
                </a:ext>
              </a:extLst>
            </p:cNvPr>
            <p:cNvCxnSpPr>
              <a:cxnSpLocks/>
            </p:cNvCxnSpPr>
            <p:nvPr userDrawn="1"/>
          </p:nvCxnSpPr>
          <p:spPr>
            <a:xfrm>
              <a:off x="11118191" y="6480653"/>
              <a:ext cx="0" cy="28982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70" name="Afbeelding 169">
              <a:extLst>
                <a:ext uri="{FF2B5EF4-FFF2-40B4-BE49-F238E27FC236}">
                  <a16:creationId xmlns:a16="http://schemas.microsoft.com/office/drawing/2014/main" id="{EE62CCCF-FA7D-442E-A021-AF9AB669CE8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221605" y="6454257"/>
              <a:ext cx="419657" cy="316216"/>
            </a:xfrm>
            <a:prstGeom prst="rect">
              <a:avLst/>
            </a:prstGeom>
          </p:spPr>
        </p:pic>
      </p:grpSp>
    </p:spTree>
    <p:extLst>
      <p:ext uri="{BB962C8B-B14F-4D97-AF65-F5344CB8AC3E}">
        <p14:creationId xmlns:p14="http://schemas.microsoft.com/office/powerpoint/2010/main" val="2416500179"/>
      </p:ext>
    </p:extLst>
  </p:cSld>
  <p:clrMapOvr>
    <a:masterClrMapping/>
  </p:clrMapOvr>
  <p:transition spd="slow" advClick="0">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 image small">
    <p:spTree>
      <p:nvGrpSpPr>
        <p:cNvPr id="1" name=""/>
        <p:cNvGrpSpPr/>
        <p:nvPr/>
      </p:nvGrpSpPr>
      <p:grpSpPr>
        <a:xfrm>
          <a:off x="0" y="0"/>
          <a:ext cx="0" cy="0"/>
          <a:chOff x="0" y="0"/>
          <a:chExt cx="0" cy="0"/>
        </a:xfrm>
      </p:grpSpPr>
      <p:sp>
        <p:nvSpPr>
          <p:cNvPr id="34" name="Rechthoek 33">
            <a:extLst>
              <a:ext uri="{FF2B5EF4-FFF2-40B4-BE49-F238E27FC236}">
                <a16:creationId xmlns:a16="http://schemas.microsoft.com/office/drawing/2014/main" id="{8DA30C90-F462-41A1-B2BF-17B6BD956586}"/>
              </a:ext>
            </a:extLst>
          </p:cNvPr>
          <p:cNvSpPr/>
          <p:nvPr userDrawn="1"/>
        </p:nvSpPr>
        <p:spPr>
          <a:xfrm>
            <a:off x="8128000" y="0"/>
            <a:ext cx="4064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el 1">
            <a:extLst>
              <a:ext uri="{FF2B5EF4-FFF2-40B4-BE49-F238E27FC236}">
                <a16:creationId xmlns:a16="http://schemas.microsoft.com/office/drawing/2014/main" id="{544502FA-48C0-471A-B261-97E17B2C4176}"/>
              </a:ext>
            </a:extLst>
          </p:cNvPr>
          <p:cNvSpPr>
            <a:spLocks noGrp="1"/>
          </p:cNvSpPr>
          <p:nvPr>
            <p:ph type="title" hasCustomPrompt="1"/>
          </p:nvPr>
        </p:nvSpPr>
        <p:spPr>
          <a:xfrm>
            <a:off x="561474" y="838565"/>
            <a:ext cx="7291078" cy="549275"/>
          </a:xfrm>
        </p:spPr>
        <p:txBody>
          <a:bodyPr/>
          <a:lstStyle>
            <a:lvl1pPr>
              <a:defRPr/>
            </a:lvl1pPr>
          </a:lstStyle>
          <a:p>
            <a:r>
              <a:rPr lang="en-US" noProof="0" dirty="0"/>
              <a:t>Click here to insert title</a:t>
            </a:r>
          </a:p>
        </p:txBody>
      </p:sp>
      <p:sp>
        <p:nvSpPr>
          <p:cNvPr id="14" name="Tijdelijke aanduiding voor tekst 13">
            <a:extLst>
              <a:ext uri="{FF2B5EF4-FFF2-40B4-BE49-F238E27FC236}">
                <a16:creationId xmlns:a16="http://schemas.microsoft.com/office/drawing/2014/main" id="{94B20714-9F7C-4C34-848B-DD4FA0DF320F}"/>
              </a:ext>
            </a:extLst>
          </p:cNvPr>
          <p:cNvSpPr>
            <a:spLocks noGrp="1"/>
          </p:cNvSpPr>
          <p:nvPr>
            <p:ph type="body" sz="quarter" idx="10" hasCustomPrompt="1"/>
          </p:nvPr>
        </p:nvSpPr>
        <p:spPr>
          <a:xfrm>
            <a:off x="561474" y="1673225"/>
            <a:ext cx="7291084" cy="4618800"/>
          </a:xfrm>
        </p:spPr>
        <p:txBody>
          <a:bodyPr/>
          <a:lstStyle>
            <a:lvl1pPr>
              <a:defRPr sz="1800">
                <a:latin typeface="Segoe UI" panose="020B0502040204020203" pitchFamily="34" charset="0"/>
                <a:cs typeface="Segoe UI" panose="020B0502040204020203" pitchFamily="34" charset="0"/>
              </a:defRPr>
            </a:lvl1pPr>
            <a:lvl2pPr>
              <a:defRPr sz="1600">
                <a:latin typeface="Segoe UI" panose="020B0502040204020203" pitchFamily="34" charset="0"/>
                <a:cs typeface="Segoe UI" panose="020B0502040204020203" pitchFamily="34" charset="0"/>
              </a:defRPr>
            </a:lvl2pPr>
            <a:lvl3pPr>
              <a:defRPr sz="1600">
                <a:latin typeface="Segoe UI" panose="020B0502040204020203" pitchFamily="34" charset="0"/>
                <a:cs typeface="Segoe UI" panose="020B0502040204020203" pitchFamily="34" charset="0"/>
              </a:defRPr>
            </a:lvl3pPr>
            <a:lvl4pPr>
              <a:defRPr sz="1800">
                <a:latin typeface="Segoe UI" panose="020B0502040204020203" pitchFamily="34" charset="0"/>
                <a:cs typeface="Segoe UI" panose="020B0502040204020203" pitchFamily="34" charset="0"/>
              </a:defRPr>
            </a:lvl4pPr>
            <a:lvl5pPr>
              <a:defRPr sz="2000"/>
            </a:lvl5pPr>
            <a:lvl6pPr>
              <a:defRPr sz="1800">
                <a:latin typeface="Segoe UI" panose="020B0502040204020203" pitchFamily="34" charset="0"/>
                <a:cs typeface="Segoe UI" panose="020B0502040204020203" pitchFamily="34" charset="0"/>
              </a:defRPr>
            </a:lvl6pPr>
            <a:lvl7pPr>
              <a:defRPr sz="1600">
                <a:latin typeface="Segoe UI" panose="020B0502040204020203" pitchFamily="34" charset="0"/>
                <a:cs typeface="Segoe UI" panose="020B0502040204020203" pitchFamily="34" charset="0"/>
              </a:defRPr>
            </a:lvl7pPr>
            <a:lvl8pPr>
              <a:defRPr sz="1600">
                <a:latin typeface="Segoe UI" panose="020B0502040204020203" pitchFamily="34" charset="0"/>
                <a:cs typeface="Segoe UI" panose="020B0502040204020203" pitchFamily="34" charset="0"/>
              </a:defRPr>
            </a:lvl8pPr>
            <a:lvl9pPr>
              <a:defRPr sz="1800">
                <a:latin typeface="Segoe UI" panose="020B0502040204020203" pitchFamily="34" charset="0"/>
                <a:cs typeface="Segoe UI" panose="020B0502040204020203" pitchFamily="34" charset="0"/>
              </a:defRPr>
            </a:lvl9pPr>
          </a:lstStyle>
          <a:p>
            <a:pPr lvl="0"/>
            <a:r>
              <a:rPr lang="en-US" noProof="0" dirty="0"/>
              <a:t>Bullet</a:t>
            </a:r>
          </a:p>
          <a:p>
            <a:pPr lvl="1"/>
            <a:r>
              <a:rPr lang="en-US" noProof="0" dirty="0"/>
              <a:t>Sub-bullet #1</a:t>
            </a:r>
          </a:p>
          <a:p>
            <a:pPr lvl="2"/>
            <a:r>
              <a:rPr lang="en-US" noProof="0" dirty="0"/>
              <a:t>Sub-sub bullet #2</a:t>
            </a:r>
          </a:p>
          <a:p>
            <a:pPr lvl="3"/>
            <a:r>
              <a:rPr lang="en-US" noProof="0" dirty="0"/>
              <a:t>Plain text</a:t>
            </a:r>
          </a:p>
          <a:p>
            <a:pPr lvl="4"/>
            <a:r>
              <a:rPr lang="en-US" noProof="0" dirty="0"/>
              <a:t>Header</a:t>
            </a:r>
          </a:p>
          <a:p>
            <a:pPr lvl="5"/>
            <a:r>
              <a:rPr lang="en-US" noProof="0" dirty="0"/>
              <a:t>Bullet</a:t>
            </a:r>
          </a:p>
          <a:p>
            <a:pPr lvl="6"/>
            <a:r>
              <a:rPr lang="en-US" noProof="0" dirty="0"/>
              <a:t>Sub-bullet #1</a:t>
            </a:r>
          </a:p>
          <a:p>
            <a:pPr lvl="7"/>
            <a:r>
              <a:rPr lang="en-US" noProof="0" dirty="0"/>
              <a:t>Sub-bullet #2</a:t>
            </a:r>
          </a:p>
          <a:p>
            <a:pPr lvl="8"/>
            <a:r>
              <a:rPr lang="en-US" noProof="0" dirty="0"/>
              <a:t>Plain text</a:t>
            </a:r>
          </a:p>
        </p:txBody>
      </p:sp>
      <p:sp>
        <p:nvSpPr>
          <p:cNvPr id="12" name="Ondertitel 2">
            <a:extLst>
              <a:ext uri="{FF2B5EF4-FFF2-40B4-BE49-F238E27FC236}">
                <a16:creationId xmlns:a16="http://schemas.microsoft.com/office/drawing/2014/main" id="{BDE110FE-8A20-4E46-BD21-5F69DD1A5A85}"/>
              </a:ext>
            </a:extLst>
          </p:cNvPr>
          <p:cNvSpPr>
            <a:spLocks noGrp="1"/>
          </p:cNvSpPr>
          <p:nvPr>
            <p:ph type="subTitle" idx="1" hasCustomPrompt="1"/>
          </p:nvPr>
        </p:nvSpPr>
        <p:spPr>
          <a:xfrm>
            <a:off x="3543086"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5076144" y="-885712"/>
            <a:ext cx="2039763"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Text &amp; image small</a:t>
            </a:r>
          </a:p>
        </p:txBody>
      </p:sp>
      <p:sp>
        <p:nvSpPr>
          <p:cNvPr id="140" name="Tijdelijke aanduiding voor afbeelding 139">
            <a:extLst>
              <a:ext uri="{FF2B5EF4-FFF2-40B4-BE49-F238E27FC236}">
                <a16:creationId xmlns:a16="http://schemas.microsoft.com/office/drawing/2014/main" id="{CFDCF61B-BDD8-4DBD-9C17-F7D24D7067E8}"/>
              </a:ext>
            </a:extLst>
          </p:cNvPr>
          <p:cNvSpPr>
            <a:spLocks noGrp="1"/>
          </p:cNvSpPr>
          <p:nvPr>
            <p:ph type="pic" sz="quarter" idx="12" hasCustomPrompt="1"/>
          </p:nvPr>
        </p:nvSpPr>
        <p:spPr>
          <a:xfrm>
            <a:off x="8128001" y="1"/>
            <a:ext cx="4063999" cy="6826393"/>
          </a:xfrm>
          <a:custGeom>
            <a:avLst/>
            <a:gdLst>
              <a:gd name="connsiteX0" fmla="*/ 0 w 4063999"/>
              <a:gd name="connsiteY0" fmla="*/ 0 h 6826393"/>
              <a:gd name="connsiteX1" fmla="*/ 4063999 w 4063999"/>
              <a:gd name="connsiteY1" fmla="*/ 0 h 6826393"/>
              <a:gd name="connsiteX2" fmla="*/ 4063999 w 4063999"/>
              <a:gd name="connsiteY2" fmla="*/ 6372538 h 6826393"/>
              <a:gd name="connsiteX3" fmla="*/ 4020707 w 4063999"/>
              <a:gd name="connsiteY3" fmla="*/ 6372538 h 6826393"/>
              <a:gd name="connsiteX4" fmla="*/ 1384374 w 4063999"/>
              <a:gd name="connsiteY4" fmla="*/ 6372538 h 6826393"/>
              <a:gd name="connsiteX5" fmla="*/ 869291 w 4063999"/>
              <a:gd name="connsiteY5" fmla="*/ 6478390 h 6826393"/>
              <a:gd name="connsiteX6" fmla="*/ 73522 w 4063999"/>
              <a:gd name="connsiteY6" fmla="*/ 6824773 h 6826393"/>
              <a:gd name="connsiteX7" fmla="*/ 69798 w 4063999"/>
              <a:gd name="connsiteY7" fmla="*/ 6826393 h 6826393"/>
              <a:gd name="connsiteX8" fmla="*/ 0 w 4063999"/>
              <a:gd name="connsiteY8" fmla="*/ 6826393 h 6826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3999" h="6826393">
                <a:moveTo>
                  <a:pt x="0" y="0"/>
                </a:moveTo>
                <a:lnTo>
                  <a:pt x="4063999" y="0"/>
                </a:lnTo>
                <a:lnTo>
                  <a:pt x="4063999" y="6372538"/>
                </a:lnTo>
                <a:lnTo>
                  <a:pt x="4020707" y="6372538"/>
                </a:lnTo>
                <a:cubicBezTo>
                  <a:pt x="1384374" y="6372538"/>
                  <a:pt x="1384374" y="6372538"/>
                  <a:pt x="1384374" y="6372538"/>
                </a:cubicBezTo>
                <a:cubicBezTo>
                  <a:pt x="1207667" y="6372538"/>
                  <a:pt x="1030959" y="6410342"/>
                  <a:pt x="869291" y="6478390"/>
                </a:cubicBezTo>
                <a:cubicBezTo>
                  <a:pt x="380761" y="6691037"/>
                  <a:pt x="167029" y="6784071"/>
                  <a:pt x="73522" y="6824773"/>
                </a:cubicBezTo>
                <a:lnTo>
                  <a:pt x="69798" y="6826393"/>
                </a:lnTo>
                <a:lnTo>
                  <a:pt x="0" y="6826393"/>
                </a:lnTo>
                <a:close/>
              </a:path>
            </a:pathLst>
          </a:custGeom>
          <a:solidFill>
            <a:schemeClr val="bg1">
              <a:lumMod val="95000"/>
            </a:schemeClr>
          </a:solidFill>
        </p:spPr>
        <p:txBody>
          <a:bodyPr wrap="square" tIns="828000" rIns="0" bIns="0" anchor="ctr">
            <a:noAutofit/>
          </a:bodyPr>
          <a:lstStyle>
            <a:lvl1pPr marL="0" indent="0" algn="ctr">
              <a:buFontTx/>
              <a:buNone/>
              <a:defRPr sz="1200" i="1"/>
            </a:lvl1pPr>
          </a:lstStyle>
          <a:p>
            <a:r>
              <a:rPr lang="en-US" noProof="0" dirty="0"/>
              <a:t>Click on the icon to insert an image</a:t>
            </a:r>
          </a:p>
        </p:txBody>
      </p:sp>
      <p:grpSp>
        <p:nvGrpSpPr>
          <p:cNvPr id="10" name="Instruction">
            <a:extLst>
              <a:ext uri="{FF2B5EF4-FFF2-40B4-BE49-F238E27FC236}">
                <a16:creationId xmlns:a16="http://schemas.microsoft.com/office/drawing/2014/main" id="{9B5A4BC5-A97A-4AEE-9E88-1C8780C0C4E4}"/>
              </a:ext>
            </a:extLst>
          </p:cNvPr>
          <p:cNvGrpSpPr/>
          <p:nvPr userDrawn="1"/>
        </p:nvGrpSpPr>
        <p:grpSpPr>
          <a:xfrm>
            <a:off x="-3437547" y="1434"/>
            <a:ext cx="3201327" cy="4495586"/>
            <a:chOff x="-3437547" y="1434"/>
            <a:chExt cx="3201327" cy="4495586"/>
          </a:xfrm>
        </p:grpSpPr>
        <p:sp>
          <p:nvSpPr>
            <p:cNvPr id="11" name="Rechthoek 10">
              <a:extLst>
                <a:ext uri="{FF2B5EF4-FFF2-40B4-BE49-F238E27FC236}">
                  <a16:creationId xmlns:a16="http://schemas.microsoft.com/office/drawing/2014/main" id="{D74C7A76-0406-46A3-8CFC-58A74F558DF8}"/>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Using text levels</a:t>
              </a:r>
            </a:p>
          </p:txBody>
        </p:sp>
        <p:sp>
          <p:nvSpPr>
            <p:cNvPr id="13" name="Ovaal 12">
              <a:extLst>
                <a:ext uri="{FF2B5EF4-FFF2-40B4-BE49-F238E27FC236}">
                  <a16:creationId xmlns:a16="http://schemas.microsoft.com/office/drawing/2014/main" id="{64B2F73F-4309-469E-9500-1F9ED6945A36}"/>
                </a:ext>
              </a:extLst>
            </p:cNvPr>
            <p:cNvSpPr/>
            <p:nvPr userDrawn="1"/>
          </p:nvSpPr>
          <p:spPr>
            <a:xfrm>
              <a:off x="-3425006" y="171914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15" name="Rechte verbindingslijn 14">
              <a:extLst>
                <a:ext uri="{FF2B5EF4-FFF2-40B4-BE49-F238E27FC236}">
                  <a16:creationId xmlns:a16="http://schemas.microsoft.com/office/drawing/2014/main" id="{12801E0C-B4D1-430F-BA0B-EA66B0A11EDA}"/>
                </a:ext>
              </a:extLst>
            </p:cNvPr>
            <p:cNvCxnSpPr>
              <a:cxnSpLocks/>
            </p:cNvCxnSpPr>
            <p:nvPr userDrawn="1"/>
          </p:nvCxnSpPr>
          <p:spPr>
            <a:xfrm>
              <a:off x="-3419346" y="243069"/>
              <a:ext cx="3176013" cy="0"/>
            </a:xfrm>
            <a:prstGeom prst="line">
              <a:avLst/>
            </a:prstGeom>
            <a:noFill/>
            <a:ln w="3175" cap="flat" cmpd="sng" algn="ctr">
              <a:solidFill>
                <a:srgbClr val="303E48"/>
              </a:solidFill>
              <a:prstDash val="solid"/>
            </a:ln>
            <a:effectLst/>
          </p:spPr>
        </p:cxnSp>
        <p:grpSp>
          <p:nvGrpSpPr>
            <p:cNvPr id="16" name="Groep 15">
              <a:extLst>
                <a:ext uri="{FF2B5EF4-FFF2-40B4-BE49-F238E27FC236}">
                  <a16:creationId xmlns:a16="http://schemas.microsoft.com/office/drawing/2014/main" id="{78CB1C52-D1EB-42CD-B8DF-13F4E40A4F76}"/>
                </a:ext>
              </a:extLst>
            </p:cNvPr>
            <p:cNvGrpSpPr/>
            <p:nvPr userDrawn="1"/>
          </p:nvGrpSpPr>
          <p:grpSpPr>
            <a:xfrm>
              <a:off x="-3437547" y="349413"/>
              <a:ext cx="2933825" cy="558875"/>
              <a:chOff x="-3419346" y="368233"/>
              <a:chExt cx="3904920" cy="743862"/>
            </a:xfrm>
          </p:grpSpPr>
          <p:sp>
            <p:nvSpPr>
              <p:cNvPr id="35" name="Rechthoek 34">
                <a:extLst>
                  <a:ext uri="{FF2B5EF4-FFF2-40B4-BE49-F238E27FC236}">
                    <a16:creationId xmlns:a16="http://schemas.microsoft.com/office/drawing/2014/main" id="{B423E22B-8678-4C74-AE6C-4A439D9D8069}"/>
                  </a:ext>
                </a:extLst>
              </p:cNvPr>
              <p:cNvSpPr/>
              <p:nvPr userDrawn="1"/>
            </p:nvSpPr>
            <p:spPr>
              <a:xfrm>
                <a:off x="-3294549" y="368233"/>
                <a:ext cx="432805" cy="244981"/>
              </a:xfrm>
              <a:prstGeom prst="rect">
                <a:avLst/>
              </a:prstGeom>
              <a:solidFill>
                <a:sysClr val="window" lastClr="FFFFFF"/>
              </a:solidFill>
              <a:ln w="6350"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C00000"/>
                    </a:solidFill>
                    <a:effectLst/>
                    <a:uLnTx/>
                    <a:uFillTx/>
                    <a:latin typeface="Arial" panose="020B0604020202020204" pitchFamily="34" charset="0"/>
                    <a:ea typeface="+mn-ea"/>
                    <a:cs typeface="Arial" panose="020B0604020202020204" pitchFamily="34" charset="0"/>
                  </a:rPr>
                  <a:t>Home</a:t>
                </a:r>
              </a:p>
            </p:txBody>
          </p:sp>
          <p:cxnSp>
            <p:nvCxnSpPr>
              <p:cNvPr id="36" name="Rechte verbindingslijn 35">
                <a:extLst>
                  <a:ext uri="{FF2B5EF4-FFF2-40B4-BE49-F238E27FC236}">
                    <a16:creationId xmlns:a16="http://schemas.microsoft.com/office/drawing/2014/main" id="{169AC99B-C485-4465-B7C3-A10ABB5604EA}"/>
                  </a:ext>
                </a:extLst>
              </p:cNvPr>
              <p:cNvCxnSpPr>
                <a:cxnSpLocks/>
              </p:cNvCxnSpPr>
              <p:nvPr userDrawn="1"/>
            </p:nvCxnSpPr>
            <p:spPr>
              <a:xfrm>
                <a:off x="-2861744" y="613214"/>
                <a:ext cx="137087" cy="0"/>
              </a:xfrm>
              <a:prstGeom prst="line">
                <a:avLst/>
              </a:prstGeom>
              <a:noFill/>
              <a:ln w="6350" cap="flat" cmpd="sng" algn="ctr">
                <a:solidFill>
                  <a:sysClr val="window" lastClr="FFFFFF">
                    <a:lumMod val="75000"/>
                  </a:sysClr>
                </a:solidFill>
                <a:prstDash val="solid"/>
              </a:ln>
              <a:effectLst/>
            </p:spPr>
          </p:cxnSp>
          <p:cxnSp>
            <p:nvCxnSpPr>
              <p:cNvPr id="37" name="Rechte verbindingslijn 36">
                <a:extLst>
                  <a:ext uri="{FF2B5EF4-FFF2-40B4-BE49-F238E27FC236}">
                    <a16:creationId xmlns:a16="http://schemas.microsoft.com/office/drawing/2014/main" id="{83C6D0FB-C84A-4246-B65F-6D920901C85F}"/>
                  </a:ext>
                </a:extLst>
              </p:cNvPr>
              <p:cNvCxnSpPr>
                <a:cxnSpLocks/>
              </p:cNvCxnSpPr>
              <p:nvPr userDrawn="1"/>
            </p:nvCxnSpPr>
            <p:spPr>
              <a:xfrm>
                <a:off x="-3419346" y="613214"/>
                <a:ext cx="136215" cy="0"/>
              </a:xfrm>
              <a:prstGeom prst="line">
                <a:avLst/>
              </a:prstGeom>
              <a:noFill/>
              <a:ln w="6350" cap="flat" cmpd="sng" algn="ctr">
                <a:solidFill>
                  <a:sysClr val="window" lastClr="FFFFFF">
                    <a:lumMod val="75000"/>
                  </a:sysClr>
                </a:solidFill>
                <a:prstDash val="solid"/>
              </a:ln>
              <a:effectLst/>
            </p:spPr>
          </p:cxnSp>
          <p:sp>
            <p:nvSpPr>
              <p:cNvPr id="38" name="Rechthoek 37">
                <a:extLst>
                  <a:ext uri="{FF2B5EF4-FFF2-40B4-BE49-F238E27FC236}">
                    <a16:creationId xmlns:a16="http://schemas.microsoft.com/office/drawing/2014/main" id="{0395EE9E-58B4-49BF-ACA0-549092FF9EB9}"/>
                  </a:ext>
                </a:extLst>
              </p:cNvPr>
              <p:cNvSpPr/>
              <p:nvPr userDrawn="1"/>
            </p:nvSpPr>
            <p:spPr>
              <a:xfrm>
                <a:off x="-3289012" y="589683"/>
                <a:ext cx="422160" cy="64068"/>
              </a:xfrm>
              <a:prstGeom prst="rect">
                <a:avLst/>
              </a:prstGeom>
              <a:solidFill>
                <a:sysClr val="window" lastClr="FFFFFF"/>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39" name="Groep 38">
                <a:extLst>
                  <a:ext uri="{FF2B5EF4-FFF2-40B4-BE49-F238E27FC236}">
                    <a16:creationId xmlns:a16="http://schemas.microsoft.com/office/drawing/2014/main" id="{32A3FD60-94EA-446F-8ED7-1CFA8E4EF2A8}"/>
                  </a:ext>
                </a:extLst>
              </p:cNvPr>
              <p:cNvGrpSpPr/>
              <p:nvPr userDrawn="1"/>
            </p:nvGrpSpPr>
            <p:grpSpPr>
              <a:xfrm>
                <a:off x="-3002834" y="720303"/>
                <a:ext cx="182598" cy="143759"/>
                <a:chOff x="-3310843" y="700986"/>
                <a:chExt cx="182598" cy="143759"/>
              </a:xfrm>
            </p:grpSpPr>
            <p:grpSp>
              <p:nvGrpSpPr>
                <p:cNvPr id="78" name="Groep 77">
                  <a:extLst>
                    <a:ext uri="{FF2B5EF4-FFF2-40B4-BE49-F238E27FC236}">
                      <a16:creationId xmlns:a16="http://schemas.microsoft.com/office/drawing/2014/main" id="{0A99E30C-327A-4D08-8A31-987DAA59C54E}"/>
                    </a:ext>
                  </a:extLst>
                </p:cNvPr>
                <p:cNvGrpSpPr/>
                <p:nvPr userDrawn="1"/>
              </p:nvGrpSpPr>
              <p:grpSpPr>
                <a:xfrm>
                  <a:off x="-3310843" y="700986"/>
                  <a:ext cx="182598" cy="143759"/>
                  <a:chOff x="-3310843" y="700986"/>
                  <a:chExt cx="182598" cy="143759"/>
                </a:xfrm>
              </p:grpSpPr>
              <p:cxnSp>
                <p:nvCxnSpPr>
                  <p:cNvPr id="82" name="Rechte verbindingslijn 81">
                    <a:extLst>
                      <a:ext uri="{FF2B5EF4-FFF2-40B4-BE49-F238E27FC236}">
                        <a16:creationId xmlns:a16="http://schemas.microsoft.com/office/drawing/2014/main" id="{722676E2-81AE-4420-B32B-2B6CC4C5958E}"/>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83" name="Rechte verbindingslijn 82">
                    <a:extLst>
                      <a:ext uri="{FF2B5EF4-FFF2-40B4-BE49-F238E27FC236}">
                        <a16:creationId xmlns:a16="http://schemas.microsoft.com/office/drawing/2014/main" id="{E3F7789D-F3C7-4BAE-B5D4-EF505E17EAC9}"/>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84" name="Rechte verbindingslijn 83">
                    <a:extLst>
                      <a:ext uri="{FF2B5EF4-FFF2-40B4-BE49-F238E27FC236}">
                        <a16:creationId xmlns:a16="http://schemas.microsoft.com/office/drawing/2014/main" id="{7B157E9E-D115-41EE-A2B5-CDBA735F4497}"/>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85" name="Rechte verbindingslijn 84">
                    <a:extLst>
                      <a:ext uri="{FF2B5EF4-FFF2-40B4-BE49-F238E27FC236}">
                        <a16:creationId xmlns:a16="http://schemas.microsoft.com/office/drawing/2014/main" id="{07519F0F-F53B-4B18-876C-A0BA679485A0}"/>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86" name="Rechte verbindingslijn 85">
                    <a:extLst>
                      <a:ext uri="{FF2B5EF4-FFF2-40B4-BE49-F238E27FC236}">
                        <a16:creationId xmlns:a16="http://schemas.microsoft.com/office/drawing/2014/main" id="{59776C8B-EC4F-48BF-B223-1D5594092AAB}"/>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79" name="Groep 78">
                  <a:extLst>
                    <a:ext uri="{FF2B5EF4-FFF2-40B4-BE49-F238E27FC236}">
                      <a16:creationId xmlns:a16="http://schemas.microsoft.com/office/drawing/2014/main" id="{8300D7A0-AAF5-4E2B-B2DF-D109FA00A6B5}"/>
                    </a:ext>
                  </a:extLst>
                </p:cNvPr>
                <p:cNvGrpSpPr/>
                <p:nvPr userDrawn="1"/>
              </p:nvGrpSpPr>
              <p:grpSpPr>
                <a:xfrm flipH="1">
                  <a:off x="-3310774" y="735854"/>
                  <a:ext cx="88801" cy="72568"/>
                  <a:chOff x="-2091059" y="1395403"/>
                  <a:chExt cx="157316" cy="128558"/>
                </a:xfrm>
              </p:grpSpPr>
              <p:sp>
                <p:nvSpPr>
                  <p:cNvPr id="80" name="Rechthoek 79">
                    <a:extLst>
                      <a:ext uri="{FF2B5EF4-FFF2-40B4-BE49-F238E27FC236}">
                        <a16:creationId xmlns:a16="http://schemas.microsoft.com/office/drawing/2014/main" id="{613BDB2F-6984-404E-A778-7BD46372D633}"/>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81" name="Pijl: punthaak 80">
                    <a:extLst>
                      <a:ext uri="{FF2B5EF4-FFF2-40B4-BE49-F238E27FC236}">
                        <a16:creationId xmlns:a16="http://schemas.microsoft.com/office/drawing/2014/main" id="{6A6A84DC-42E3-4CF2-92EF-40926EAAC687}"/>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40" name="Groep 39">
                <a:extLst>
                  <a:ext uri="{FF2B5EF4-FFF2-40B4-BE49-F238E27FC236}">
                    <a16:creationId xmlns:a16="http://schemas.microsoft.com/office/drawing/2014/main" id="{ACEF551C-6A8B-4D8D-A0F1-0918D6A707C5}"/>
                  </a:ext>
                </a:extLst>
              </p:cNvPr>
              <p:cNvGrpSpPr/>
              <p:nvPr userDrawn="1"/>
            </p:nvGrpSpPr>
            <p:grpSpPr>
              <a:xfrm>
                <a:off x="-3326107" y="720303"/>
                <a:ext cx="182598" cy="143759"/>
                <a:chOff x="-3634116" y="700986"/>
                <a:chExt cx="182598" cy="143759"/>
              </a:xfrm>
            </p:grpSpPr>
            <p:grpSp>
              <p:nvGrpSpPr>
                <p:cNvPr id="69" name="Groep 68">
                  <a:extLst>
                    <a:ext uri="{FF2B5EF4-FFF2-40B4-BE49-F238E27FC236}">
                      <a16:creationId xmlns:a16="http://schemas.microsoft.com/office/drawing/2014/main" id="{46C2B242-F7CB-4977-A4F1-D5F0CE563951}"/>
                    </a:ext>
                  </a:extLst>
                </p:cNvPr>
                <p:cNvGrpSpPr/>
                <p:nvPr userDrawn="1"/>
              </p:nvGrpSpPr>
              <p:grpSpPr>
                <a:xfrm>
                  <a:off x="-3634116" y="700986"/>
                  <a:ext cx="182598" cy="143759"/>
                  <a:chOff x="-3634116" y="700986"/>
                  <a:chExt cx="182598" cy="143759"/>
                </a:xfrm>
              </p:grpSpPr>
              <p:cxnSp>
                <p:nvCxnSpPr>
                  <p:cNvPr id="73" name="Rechte verbindingslijn 72">
                    <a:extLst>
                      <a:ext uri="{FF2B5EF4-FFF2-40B4-BE49-F238E27FC236}">
                        <a16:creationId xmlns:a16="http://schemas.microsoft.com/office/drawing/2014/main" id="{8D4D69D3-12E9-468B-A995-D1A974956ED0}"/>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74" name="Rechte verbindingslijn 73">
                    <a:extLst>
                      <a:ext uri="{FF2B5EF4-FFF2-40B4-BE49-F238E27FC236}">
                        <a16:creationId xmlns:a16="http://schemas.microsoft.com/office/drawing/2014/main" id="{B896DF3A-E54F-4676-BC78-9FFB07A830FA}"/>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75" name="Rechte verbindingslijn 74">
                    <a:extLst>
                      <a:ext uri="{FF2B5EF4-FFF2-40B4-BE49-F238E27FC236}">
                        <a16:creationId xmlns:a16="http://schemas.microsoft.com/office/drawing/2014/main" id="{20CF47B6-4158-4425-AB86-C86342A4CD9A}"/>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76" name="Rechte verbindingslijn 75">
                    <a:extLst>
                      <a:ext uri="{FF2B5EF4-FFF2-40B4-BE49-F238E27FC236}">
                        <a16:creationId xmlns:a16="http://schemas.microsoft.com/office/drawing/2014/main" id="{42D49DE0-B672-4A10-80C9-D2E3998809BD}"/>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77" name="Rechte verbindingslijn 76">
                    <a:extLst>
                      <a:ext uri="{FF2B5EF4-FFF2-40B4-BE49-F238E27FC236}">
                        <a16:creationId xmlns:a16="http://schemas.microsoft.com/office/drawing/2014/main" id="{DE8EC380-472B-4FF7-B50C-47A234C6C642}"/>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70" name="Groep 69">
                  <a:extLst>
                    <a:ext uri="{FF2B5EF4-FFF2-40B4-BE49-F238E27FC236}">
                      <a16:creationId xmlns:a16="http://schemas.microsoft.com/office/drawing/2014/main" id="{8919B504-6CDD-4245-8338-8285F453B1AF}"/>
                    </a:ext>
                  </a:extLst>
                </p:cNvPr>
                <p:cNvGrpSpPr/>
                <p:nvPr userDrawn="1"/>
              </p:nvGrpSpPr>
              <p:grpSpPr>
                <a:xfrm>
                  <a:off x="-3634047" y="735854"/>
                  <a:ext cx="88801" cy="72568"/>
                  <a:chOff x="-2091059" y="1395403"/>
                  <a:chExt cx="157316" cy="128558"/>
                </a:xfrm>
              </p:grpSpPr>
              <p:sp>
                <p:nvSpPr>
                  <p:cNvPr id="71" name="Rechthoek 70">
                    <a:extLst>
                      <a:ext uri="{FF2B5EF4-FFF2-40B4-BE49-F238E27FC236}">
                        <a16:creationId xmlns:a16="http://schemas.microsoft.com/office/drawing/2014/main" id="{0DD02B24-F860-433D-A988-3749674599E1}"/>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72" name="Pijl: punthaak 71">
                    <a:extLst>
                      <a:ext uri="{FF2B5EF4-FFF2-40B4-BE49-F238E27FC236}">
                        <a16:creationId xmlns:a16="http://schemas.microsoft.com/office/drawing/2014/main" id="{2E887699-ACF5-4F49-81B0-C558A501F747}"/>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cxnSp>
            <p:nvCxnSpPr>
              <p:cNvPr id="41" name="Rechte verbindingslijn 40">
                <a:extLst>
                  <a:ext uri="{FF2B5EF4-FFF2-40B4-BE49-F238E27FC236}">
                    <a16:creationId xmlns:a16="http://schemas.microsoft.com/office/drawing/2014/main" id="{A43BBB9E-D992-4D80-B9C5-E5FC8A816B3F}"/>
                  </a:ext>
                </a:extLst>
              </p:cNvPr>
              <p:cNvCxnSpPr>
                <a:cxnSpLocks/>
              </p:cNvCxnSpPr>
              <p:nvPr userDrawn="1"/>
            </p:nvCxnSpPr>
            <p:spPr>
              <a:xfrm flipV="1">
                <a:off x="-3136454" y="523622"/>
                <a:ext cx="720437" cy="188422"/>
              </a:xfrm>
              <a:prstGeom prst="line">
                <a:avLst/>
              </a:prstGeom>
              <a:noFill/>
              <a:ln w="19050" cap="rnd" cmpd="sng" algn="ctr">
                <a:solidFill>
                  <a:srgbClr val="303E48"/>
                </a:solidFill>
                <a:prstDash val="solid"/>
                <a:headEnd type="oval"/>
              </a:ln>
              <a:effectLst/>
            </p:spPr>
          </p:cxnSp>
          <p:cxnSp>
            <p:nvCxnSpPr>
              <p:cNvPr id="42" name="Rechte verbindingslijn 41">
                <a:extLst>
                  <a:ext uri="{FF2B5EF4-FFF2-40B4-BE49-F238E27FC236}">
                    <a16:creationId xmlns:a16="http://schemas.microsoft.com/office/drawing/2014/main" id="{7327E893-2664-4EC8-9B90-069707BBB52A}"/>
                  </a:ext>
                </a:extLst>
              </p:cNvPr>
              <p:cNvCxnSpPr>
                <a:cxnSpLocks/>
              </p:cNvCxnSpPr>
              <p:nvPr userDrawn="1"/>
            </p:nvCxnSpPr>
            <p:spPr>
              <a:xfrm>
                <a:off x="-2820570" y="712044"/>
                <a:ext cx="399011" cy="238298"/>
              </a:xfrm>
              <a:prstGeom prst="line">
                <a:avLst/>
              </a:prstGeom>
              <a:noFill/>
              <a:ln w="19050" cap="rnd" cmpd="sng" algn="ctr">
                <a:solidFill>
                  <a:srgbClr val="303E48"/>
                </a:solidFill>
                <a:prstDash val="solid"/>
                <a:headEnd type="oval"/>
              </a:ln>
              <a:effectLst/>
            </p:spPr>
          </p:cxnSp>
          <p:grpSp>
            <p:nvGrpSpPr>
              <p:cNvPr id="43" name="Groep 42">
                <a:extLst>
                  <a:ext uri="{FF2B5EF4-FFF2-40B4-BE49-F238E27FC236}">
                    <a16:creationId xmlns:a16="http://schemas.microsoft.com/office/drawing/2014/main" id="{A29F463F-3B17-42B6-813F-14BB5D2DCD42}"/>
                  </a:ext>
                </a:extLst>
              </p:cNvPr>
              <p:cNvGrpSpPr/>
              <p:nvPr userDrawn="1"/>
            </p:nvGrpSpPr>
            <p:grpSpPr>
              <a:xfrm>
                <a:off x="-2425037" y="370226"/>
                <a:ext cx="357690" cy="330595"/>
                <a:chOff x="-2721817" y="347336"/>
                <a:chExt cx="432805" cy="400021"/>
              </a:xfrm>
            </p:grpSpPr>
            <p:sp>
              <p:nvSpPr>
                <p:cNvPr id="58" name="Rechthoek 57">
                  <a:extLst>
                    <a:ext uri="{FF2B5EF4-FFF2-40B4-BE49-F238E27FC236}">
                      <a16:creationId xmlns:a16="http://schemas.microsoft.com/office/drawing/2014/main" id="{718F7A11-E9FA-4689-BDA3-6C6BAF4AD677}"/>
                    </a:ext>
                  </a:extLst>
                </p:cNvPr>
                <p:cNvSpPr/>
                <p:nvPr userDrawn="1"/>
              </p:nvSpPr>
              <p:spPr>
                <a:xfrm>
                  <a:off x="-2721817" y="347336"/>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59" name="Groep 58">
                  <a:extLst>
                    <a:ext uri="{FF2B5EF4-FFF2-40B4-BE49-F238E27FC236}">
                      <a16:creationId xmlns:a16="http://schemas.microsoft.com/office/drawing/2014/main" id="{936E996E-4527-42CF-B25F-E5E1A5525F65}"/>
                    </a:ext>
                  </a:extLst>
                </p:cNvPr>
                <p:cNvGrpSpPr/>
                <p:nvPr userDrawn="1"/>
              </p:nvGrpSpPr>
              <p:grpSpPr>
                <a:xfrm>
                  <a:off x="-2652453" y="431583"/>
                  <a:ext cx="294076" cy="231526"/>
                  <a:chOff x="-3634116" y="700986"/>
                  <a:chExt cx="182598" cy="143759"/>
                </a:xfrm>
              </p:grpSpPr>
              <p:grpSp>
                <p:nvGrpSpPr>
                  <p:cNvPr id="60" name="Groep 59">
                    <a:extLst>
                      <a:ext uri="{FF2B5EF4-FFF2-40B4-BE49-F238E27FC236}">
                        <a16:creationId xmlns:a16="http://schemas.microsoft.com/office/drawing/2014/main" id="{B1B7F096-A199-4B95-9ADC-AD3320942244}"/>
                      </a:ext>
                    </a:extLst>
                  </p:cNvPr>
                  <p:cNvGrpSpPr/>
                  <p:nvPr userDrawn="1"/>
                </p:nvGrpSpPr>
                <p:grpSpPr>
                  <a:xfrm>
                    <a:off x="-3634116" y="700986"/>
                    <a:ext cx="182598" cy="143759"/>
                    <a:chOff x="-3634116" y="700986"/>
                    <a:chExt cx="182598" cy="143759"/>
                  </a:xfrm>
                </p:grpSpPr>
                <p:cxnSp>
                  <p:nvCxnSpPr>
                    <p:cNvPr id="64" name="Rechte verbindingslijn 63">
                      <a:extLst>
                        <a:ext uri="{FF2B5EF4-FFF2-40B4-BE49-F238E27FC236}">
                          <a16:creationId xmlns:a16="http://schemas.microsoft.com/office/drawing/2014/main" id="{0BCABD75-37E4-4F3D-8262-89B61936FF92}"/>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65" name="Rechte verbindingslijn 64">
                      <a:extLst>
                        <a:ext uri="{FF2B5EF4-FFF2-40B4-BE49-F238E27FC236}">
                          <a16:creationId xmlns:a16="http://schemas.microsoft.com/office/drawing/2014/main" id="{20B94177-FA21-47AD-954A-0302B2DF7E0F}"/>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66" name="Rechte verbindingslijn 65">
                      <a:extLst>
                        <a:ext uri="{FF2B5EF4-FFF2-40B4-BE49-F238E27FC236}">
                          <a16:creationId xmlns:a16="http://schemas.microsoft.com/office/drawing/2014/main" id="{5B440457-9E68-478E-B842-16CBF24281C8}"/>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67" name="Rechte verbindingslijn 66">
                      <a:extLst>
                        <a:ext uri="{FF2B5EF4-FFF2-40B4-BE49-F238E27FC236}">
                          <a16:creationId xmlns:a16="http://schemas.microsoft.com/office/drawing/2014/main" id="{52F4554C-6725-4C12-9ACE-B1AFED29A78D}"/>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68" name="Rechte verbindingslijn 67">
                      <a:extLst>
                        <a:ext uri="{FF2B5EF4-FFF2-40B4-BE49-F238E27FC236}">
                          <a16:creationId xmlns:a16="http://schemas.microsoft.com/office/drawing/2014/main" id="{4EDE336F-B6AF-4995-A306-263696D254A0}"/>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61" name="Groep 60">
                    <a:extLst>
                      <a:ext uri="{FF2B5EF4-FFF2-40B4-BE49-F238E27FC236}">
                        <a16:creationId xmlns:a16="http://schemas.microsoft.com/office/drawing/2014/main" id="{14519BC4-AEC9-40BA-9762-461C76A4267C}"/>
                      </a:ext>
                    </a:extLst>
                  </p:cNvPr>
                  <p:cNvGrpSpPr/>
                  <p:nvPr userDrawn="1"/>
                </p:nvGrpSpPr>
                <p:grpSpPr>
                  <a:xfrm>
                    <a:off x="-3634047" y="735854"/>
                    <a:ext cx="88801" cy="72568"/>
                    <a:chOff x="-2091059" y="1395403"/>
                    <a:chExt cx="157316" cy="128558"/>
                  </a:xfrm>
                </p:grpSpPr>
                <p:sp>
                  <p:nvSpPr>
                    <p:cNvPr id="62" name="Rechthoek 61">
                      <a:extLst>
                        <a:ext uri="{FF2B5EF4-FFF2-40B4-BE49-F238E27FC236}">
                          <a16:creationId xmlns:a16="http://schemas.microsoft.com/office/drawing/2014/main" id="{42C154BA-3E5D-4259-8AF3-0F9456912A76}"/>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63" name="Pijl: punthaak 62">
                      <a:extLst>
                        <a:ext uri="{FF2B5EF4-FFF2-40B4-BE49-F238E27FC236}">
                          <a16:creationId xmlns:a16="http://schemas.microsoft.com/office/drawing/2014/main" id="{3B342C32-79F7-4385-B232-F6BF63ECF50B}"/>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grpSp>
            <p:nvGrpSpPr>
              <p:cNvPr id="44" name="Groep 43">
                <a:extLst>
                  <a:ext uri="{FF2B5EF4-FFF2-40B4-BE49-F238E27FC236}">
                    <a16:creationId xmlns:a16="http://schemas.microsoft.com/office/drawing/2014/main" id="{F747F838-C0C8-4134-8E60-646F8B6C460C}"/>
                  </a:ext>
                </a:extLst>
              </p:cNvPr>
              <p:cNvGrpSpPr/>
              <p:nvPr userDrawn="1"/>
            </p:nvGrpSpPr>
            <p:grpSpPr>
              <a:xfrm>
                <a:off x="-2425037" y="781500"/>
                <a:ext cx="357690" cy="330595"/>
                <a:chOff x="-2721817" y="782525"/>
                <a:chExt cx="432805" cy="400021"/>
              </a:xfrm>
            </p:grpSpPr>
            <p:sp>
              <p:nvSpPr>
                <p:cNvPr id="47" name="Rechthoek 46">
                  <a:extLst>
                    <a:ext uri="{FF2B5EF4-FFF2-40B4-BE49-F238E27FC236}">
                      <a16:creationId xmlns:a16="http://schemas.microsoft.com/office/drawing/2014/main" id="{D4697A31-2E4B-4254-BA60-F38AC7623929}"/>
                    </a:ext>
                  </a:extLst>
                </p:cNvPr>
                <p:cNvSpPr/>
                <p:nvPr userDrawn="1"/>
              </p:nvSpPr>
              <p:spPr>
                <a:xfrm>
                  <a:off x="-2721817" y="782525"/>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48" name="Groep 47">
                  <a:extLst>
                    <a:ext uri="{FF2B5EF4-FFF2-40B4-BE49-F238E27FC236}">
                      <a16:creationId xmlns:a16="http://schemas.microsoft.com/office/drawing/2014/main" id="{57EB77EF-7E12-4973-AE4A-0558027A298B}"/>
                    </a:ext>
                  </a:extLst>
                </p:cNvPr>
                <p:cNvGrpSpPr/>
                <p:nvPr userDrawn="1"/>
              </p:nvGrpSpPr>
              <p:grpSpPr>
                <a:xfrm>
                  <a:off x="-2652453" y="866772"/>
                  <a:ext cx="294076" cy="231526"/>
                  <a:chOff x="-3310843" y="700986"/>
                  <a:chExt cx="182598" cy="143759"/>
                </a:xfrm>
              </p:grpSpPr>
              <p:grpSp>
                <p:nvGrpSpPr>
                  <p:cNvPr id="49" name="Groep 48">
                    <a:extLst>
                      <a:ext uri="{FF2B5EF4-FFF2-40B4-BE49-F238E27FC236}">
                        <a16:creationId xmlns:a16="http://schemas.microsoft.com/office/drawing/2014/main" id="{8D733A6E-646F-43B2-A1DE-6AA6712D903F}"/>
                      </a:ext>
                    </a:extLst>
                  </p:cNvPr>
                  <p:cNvGrpSpPr/>
                  <p:nvPr userDrawn="1"/>
                </p:nvGrpSpPr>
                <p:grpSpPr>
                  <a:xfrm>
                    <a:off x="-3310843" y="700986"/>
                    <a:ext cx="182598" cy="143759"/>
                    <a:chOff x="-3310843" y="700986"/>
                    <a:chExt cx="182598" cy="143759"/>
                  </a:xfrm>
                </p:grpSpPr>
                <p:cxnSp>
                  <p:nvCxnSpPr>
                    <p:cNvPr id="53" name="Rechte verbindingslijn 52">
                      <a:extLst>
                        <a:ext uri="{FF2B5EF4-FFF2-40B4-BE49-F238E27FC236}">
                          <a16:creationId xmlns:a16="http://schemas.microsoft.com/office/drawing/2014/main" id="{F268E3EC-8214-4310-B4A1-3060E19C51D3}"/>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54" name="Rechte verbindingslijn 53">
                      <a:extLst>
                        <a:ext uri="{FF2B5EF4-FFF2-40B4-BE49-F238E27FC236}">
                          <a16:creationId xmlns:a16="http://schemas.microsoft.com/office/drawing/2014/main" id="{A488B236-2877-4C6C-B428-30B370C83FD5}"/>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55" name="Rechte verbindingslijn 54">
                      <a:extLst>
                        <a:ext uri="{FF2B5EF4-FFF2-40B4-BE49-F238E27FC236}">
                          <a16:creationId xmlns:a16="http://schemas.microsoft.com/office/drawing/2014/main" id="{7303562F-DB67-406C-8AE3-FB0D6A8FF754}"/>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56" name="Rechte verbindingslijn 55">
                      <a:extLst>
                        <a:ext uri="{FF2B5EF4-FFF2-40B4-BE49-F238E27FC236}">
                          <a16:creationId xmlns:a16="http://schemas.microsoft.com/office/drawing/2014/main" id="{20AC7717-F0C6-4B34-96A4-0A4C6F2A0D6C}"/>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57" name="Rechte verbindingslijn 56">
                      <a:extLst>
                        <a:ext uri="{FF2B5EF4-FFF2-40B4-BE49-F238E27FC236}">
                          <a16:creationId xmlns:a16="http://schemas.microsoft.com/office/drawing/2014/main" id="{0D7A8D85-85E7-4B5F-AA0C-95D2B7C548AE}"/>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50" name="Groep 49">
                    <a:extLst>
                      <a:ext uri="{FF2B5EF4-FFF2-40B4-BE49-F238E27FC236}">
                        <a16:creationId xmlns:a16="http://schemas.microsoft.com/office/drawing/2014/main" id="{70C685BD-0A32-4AB2-BF3D-ACCC15777C9C}"/>
                      </a:ext>
                    </a:extLst>
                  </p:cNvPr>
                  <p:cNvGrpSpPr/>
                  <p:nvPr userDrawn="1"/>
                </p:nvGrpSpPr>
                <p:grpSpPr>
                  <a:xfrm flipH="1">
                    <a:off x="-3310774" y="735854"/>
                    <a:ext cx="88801" cy="72568"/>
                    <a:chOff x="-2091059" y="1395403"/>
                    <a:chExt cx="157316" cy="128558"/>
                  </a:xfrm>
                </p:grpSpPr>
                <p:sp>
                  <p:nvSpPr>
                    <p:cNvPr id="51" name="Rechthoek 50">
                      <a:extLst>
                        <a:ext uri="{FF2B5EF4-FFF2-40B4-BE49-F238E27FC236}">
                          <a16:creationId xmlns:a16="http://schemas.microsoft.com/office/drawing/2014/main" id="{E294AD67-DF3C-4ADB-A288-FAE3E384C541}"/>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52" name="Pijl: punthaak 51">
                      <a:extLst>
                        <a:ext uri="{FF2B5EF4-FFF2-40B4-BE49-F238E27FC236}">
                          <a16:creationId xmlns:a16="http://schemas.microsoft.com/office/drawing/2014/main" id="{62D0E865-EBC2-44A8-BE7C-3859A8AA47A4}"/>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sp>
            <p:nvSpPr>
              <p:cNvPr id="45" name="Rechthoek 44">
                <a:extLst>
                  <a:ext uri="{FF2B5EF4-FFF2-40B4-BE49-F238E27FC236}">
                    <a16:creationId xmlns:a16="http://schemas.microsoft.com/office/drawing/2014/main" id="{8F0CCFD2-AFDA-4367-9FDC-B721A9636430}"/>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up</a:t>
                </a:r>
              </a:p>
            </p:txBody>
          </p:sp>
          <p:sp>
            <p:nvSpPr>
              <p:cNvPr id="46" name="Rechthoek 45">
                <a:extLst>
                  <a:ext uri="{FF2B5EF4-FFF2-40B4-BE49-F238E27FC236}">
                    <a16:creationId xmlns:a16="http://schemas.microsoft.com/office/drawing/2014/main" id="{76B42BA6-19D9-4EE1-BB37-131087969A69}"/>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down</a:t>
                </a:r>
              </a:p>
            </p:txBody>
          </p:sp>
        </p:grpSp>
        <p:cxnSp>
          <p:nvCxnSpPr>
            <p:cNvPr id="17" name="Rechte verbindingslijn 16">
              <a:extLst>
                <a:ext uri="{FF2B5EF4-FFF2-40B4-BE49-F238E27FC236}">
                  <a16:creationId xmlns:a16="http://schemas.microsoft.com/office/drawing/2014/main" id="{E31AD3D4-7695-47C3-A202-EA496DC6ACFD}"/>
                </a:ext>
              </a:extLst>
            </p:cNvPr>
            <p:cNvCxnSpPr>
              <a:cxnSpLocks/>
            </p:cNvCxnSpPr>
            <p:nvPr userDrawn="1"/>
          </p:nvCxnSpPr>
          <p:spPr>
            <a:xfrm>
              <a:off x="-3419346" y="1020931"/>
              <a:ext cx="3176013" cy="0"/>
            </a:xfrm>
            <a:prstGeom prst="line">
              <a:avLst/>
            </a:prstGeom>
            <a:noFill/>
            <a:ln w="3175" cap="flat" cmpd="sng" algn="ctr">
              <a:solidFill>
                <a:srgbClr val="303E48"/>
              </a:solidFill>
              <a:prstDash val="solid"/>
            </a:ln>
            <a:effectLst/>
          </p:spPr>
        </p:cxnSp>
        <p:sp>
          <p:nvSpPr>
            <p:cNvPr id="18" name="Rechthoek 17">
              <a:extLst>
                <a:ext uri="{FF2B5EF4-FFF2-40B4-BE49-F238E27FC236}">
                  <a16:creationId xmlns:a16="http://schemas.microsoft.com/office/drawing/2014/main" id="{53258A98-6368-41D7-B7CB-24DF68C32745}"/>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rgbClr val="303E48"/>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Bullet</a:t>
              </a:r>
            </a:p>
          </p:txBody>
        </p:sp>
        <p:sp>
          <p:nvSpPr>
            <p:cNvPr id="19" name="Ovaal 18">
              <a:extLst>
                <a:ext uri="{FF2B5EF4-FFF2-40B4-BE49-F238E27FC236}">
                  <a16:creationId xmlns:a16="http://schemas.microsoft.com/office/drawing/2014/main" id="{55998547-A5E7-4EC7-823B-B7124BE09FF5}"/>
                </a:ext>
              </a:extLst>
            </p:cNvPr>
            <p:cNvSpPr/>
            <p:nvPr userDrawn="1"/>
          </p:nvSpPr>
          <p:spPr>
            <a:xfrm>
              <a:off x="-3425006" y="2091065"/>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20" name="Rechthoek 19">
              <a:extLst>
                <a:ext uri="{FF2B5EF4-FFF2-40B4-BE49-F238E27FC236}">
                  <a16:creationId xmlns:a16="http://schemas.microsoft.com/office/drawing/2014/main" id="{A9E992B3-5F6E-4BDE-BD43-581E5A657C1F}"/>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1950" marR="0" lvl="0" indent="-180975" defTabSz="914400" eaLnBrk="1" fontAlgn="auto" latinLnBrk="0" hangingPunct="1">
                <a:lnSpc>
                  <a:spcPct val="90000"/>
                </a:lnSpc>
                <a:spcBef>
                  <a:spcPts val="600"/>
                </a:spcBef>
                <a:spcAft>
                  <a:spcPts val="600"/>
                </a:spcAft>
                <a:buClr>
                  <a:srgbClr val="0096A5"/>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#1</a:t>
              </a:r>
            </a:p>
          </p:txBody>
        </p:sp>
        <p:sp>
          <p:nvSpPr>
            <p:cNvPr id="21" name="Ovaal 20">
              <a:extLst>
                <a:ext uri="{FF2B5EF4-FFF2-40B4-BE49-F238E27FC236}">
                  <a16:creationId xmlns:a16="http://schemas.microsoft.com/office/drawing/2014/main" id="{FD4BB9C7-1ACA-43A3-9E82-6D3258D81FEE}"/>
                </a:ext>
              </a:extLst>
            </p:cNvPr>
            <p:cNvSpPr/>
            <p:nvPr userDrawn="1"/>
          </p:nvSpPr>
          <p:spPr>
            <a:xfrm>
              <a:off x="-3425006" y="246524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22" name="Rechthoek 21">
              <a:extLst>
                <a:ext uri="{FF2B5EF4-FFF2-40B4-BE49-F238E27FC236}">
                  <a16:creationId xmlns:a16="http://schemas.microsoft.com/office/drawing/2014/main" id="{B9C07901-B43C-4D80-B39C-979BF3C5DC4A}"/>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542925" marR="0" lvl="0" indent="-180975" defTabSz="914400" eaLnBrk="1" fontAlgn="auto" latinLnBrk="0" hangingPunct="1">
                <a:lnSpc>
                  <a:spcPct val="90000"/>
                </a:lnSpc>
                <a:spcBef>
                  <a:spcPts val="600"/>
                </a:spcBef>
                <a:spcAft>
                  <a:spcPts val="600"/>
                </a:spcAft>
                <a:buClr>
                  <a:srgbClr val="00BBD3"/>
                </a:buClr>
                <a:buSzTx/>
                <a:buFont typeface="Open Sans" panose="020B0606030504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#2</a:t>
              </a:r>
            </a:p>
          </p:txBody>
        </p:sp>
        <p:sp>
          <p:nvSpPr>
            <p:cNvPr id="23" name="Ovaal 22">
              <a:extLst>
                <a:ext uri="{FF2B5EF4-FFF2-40B4-BE49-F238E27FC236}">
                  <a16:creationId xmlns:a16="http://schemas.microsoft.com/office/drawing/2014/main" id="{690E077A-D01B-4B20-AF17-00119C2889BD}"/>
                </a:ext>
              </a:extLst>
            </p:cNvPr>
            <p:cNvSpPr/>
            <p:nvPr userDrawn="1"/>
          </p:nvSpPr>
          <p:spPr>
            <a:xfrm>
              <a:off x="-3425006" y="283788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24" name="Rechthoek 23">
              <a:extLst>
                <a:ext uri="{FF2B5EF4-FFF2-40B4-BE49-F238E27FC236}">
                  <a16:creationId xmlns:a16="http://schemas.microsoft.com/office/drawing/2014/main" id="{90FDE278-75E6-444C-82F9-FE660FECC764}"/>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Plain text</a:t>
              </a:r>
            </a:p>
          </p:txBody>
        </p:sp>
        <p:sp>
          <p:nvSpPr>
            <p:cNvPr id="25" name="Ovaal 24">
              <a:extLst>
                <a:ext uri="{FF2B5EF4-FFF2-40B4-BE49-F238E27FC236}">
                  <a16:creationId xmlns:a16="http://schemas.microsoft.com/office/drawing/2014/main" id="{ABC65EB5-3D98-4246-8C87-10A4F1DAC1FE}"/>
                </a:ext>
              </a:extLst>
            </p:cNvPr>
            <p:cNvSpPr/>
            <p:nvPr userDrawn="1"/>
          </p:nvSpPr>
          <p:spPr>
            <a:xfrm>
              <a:off x="-3425006" y="3221492"/>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5</a:t>
              </a:r>
            </a:p>
          </p:txBody>
        </p:sp>
        <p:sp>
          <p:nvSpPr>
            <p:cNvPr id="26" name="Rechthoek 25">
              <a:extLst>
                <a:ext uri="{FF2B5EF4-FFF2-40B4-BE49-F238E27FC236}">
                  <a16:creationId xmlns:a16="http://schemas.microsoft.com/office/drawing/2014/main" id="{75655397-F8C7-432F-A245-848DC5E7FE93}"/>
                </a:ext>
              </a:extLst>
            </p:cNvPr>
            <p:cNvSpPr/>
            <p:nvPr userDrawn="1"/>
          </p:nvSpPr>
          <p:spPr>
            <a:xfrm>
              <a:off x="-3059324" y="3221491"/>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Header</a:t>
              </a:r>
            </a:p>
          </p:txBody>
        </p:sp>
        <p:cxnSp>
          <p:nvCxnSpPr>
            <p:cNvPr id="27" name="Rechte verbindingslijn 26">
              <a:extLst>
                <a:ext uri="{FF2B5EF4-FFF2-40B4-BE49-F238E27FC236}">
                  <a16:creationId xmlns:a16="http://schemas.microsoft.com/office/drawing/2014/main" id="{F54BD10B-60CE-4E0A-A6EF-263E8655B8B2}"/>
                </a:ext>
              </a:extLst>
            </p:cNvPr>
            <p:cNvCxnSpPr>
              <a:cxnSpLocks/>
            </p:cNvCxnSpPr>
            <p:nvPr userDrawn="1"/>
          </p:nvCxnSpPr>
          <p:spPr>
            <a:xfrm>
              <a:off x="-3419346" y="3585498"/>
              <a:ext cx="3176013" cy="0"/>
            </a:xfrm>
            <a:prstGeom prst="line">
              <a:avLst/>
            </a:prstGeom>
            <a:noFill/>
            <a:ln w="3175" cap="flat" cmpd="sng" algn="ctr">
              <a:solidFill>
                <a:srgbClr val="303E48"/>
              </a:solidFill>
              <a:prstDash val="solid"/>
            </a:ln>
            <a:effectLst/>
          </p:spPr>
        </p:cxnSp>
        <p:grpSp>
          <p:nvGrpSpPr>
            <p:cNvPr id="28" name="Meer informatie">
              <a:extLst>
                <a:ext uri="{FF2B5EF4-FFF2-40B4-BE49-F238E27FC236}">
                  <a16:creationId xmlns:a16="http://schemas.microsoft.com/office/drawing/2014/main" id="{343C6580-C433-4CD8-957C-DD303BC6F37F}"/>
                </a:ext>
              </a:extLst>
            </p:cNvPr>
            <p:cNvGrpSpPr/>
            <p:nvPr userDrawn="1"/>
          </p:nvGrpSpPr>
          <p:grpSpPr>
            <a:xfrm>
              <a:off x="-3421298" y="3713747"/>
              <a:ext cx="3178515" cy="783273"/>
              <a:chOff x="-3741486" y="3359148"/>
              <a:chExt cx="3178515" cy="783273"/>
            </a:xfrm>
          </p:grpSpPr>
          <p:sp>
            <p:nvSpPr>
              <p:cNvPr id="30" name="Freeform 101">
                <a:extLst>
                  <a:ext uri="{FF2B5EF4-FFF2-40B4-BE49-F238E27FC236}">
                    <a16:creationId xmlns:a16="http://schemas.microsoft.com/office/drawing/2014/main" id="{4BB967BB-919E-41F9-BFAC-8AEC64F408DB}"/>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31" name="Rechthoek 30">
                <a:extLst>
                  <a:ext uri="{FF2B5EF4-FFF2-40B4-BE49-F238E27FC236}">
                    <a16:creationId xmlns:a16="http://schemas.microsoft.com/office/drawing/2014/main" id="{6AC78B35-9531-4109-B3F1-CAA4AF4470A7}"/>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32" name="Rechte verbindingslijn 31">
                <a:extLst>
                  <a:ext uri="{FF2B5EF4-FFF2-40B4-BE49-F238E27FC236}">
                    <a16:creationId xmlns:a16="http://schemas.microsoft.com/office/drawing/2014/main" id="{405173A6-BB99-4FD1-98A9-6FE1C21B58E3}"/>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29" name="Rechthoek 28">
              <a:extLst>
                <a:ext uri="{FF2B5EF4-FFF2-40B4-BE49-F238E27FC236}">
                  <a16:creationId xmlns:a16="http://schemas.microsoft.com/office/drawing/2014/main" id="{1492A032-2164-4689-A86C-448829827058}"/>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Under the tab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use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list level-buttons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as pictured above, to choose a text level.Choose from:</a:t>
              </a:r>
            </a:p>
          </p:txBody>
        </p:sp>
      </p:grpSp>
      <p:grpSp>
        <p:nvGrpSpPr>
          <p:cNvPr id="233" name="Instruction">
            <a:extLst>
              <a:ext uri="{FF2B5EF4-FFF2-40B4-BE49-F238E27FC236}">
                <a16:creationId xmlns:a16="http://schemas.microsoft.com/office/drawing/2014/main" id="{A232844F-3A25-4D3A-A7DC-A9342DA7A0C4}"/>
              </a:ext>
            </a:extLst>
          </p:cNvPr>
          <p:cNvGrpSpPr/>
          <p:nvPr userDrawn="1"/>
        </p:nvGrpSpPr>
        <p:grpSpPr>
          <a:xfrm>
            <a:off x="12391602" y="0"/>
            <a:ext cx="3183678" cy="5340257"/>
            <a:chOff x="12391601" y="0"/>
            <a:chExt cx="3183678" cy="5340257"/>
          </a:xfrm>
        </p:grpSpPr>
        <p:grpSp>
          <p:nvGrpSpPr>
            <p:cNvPr id="234" name="Meer informatie">
              <a:extLst>
                <a:ext uri="{FF2B5EF4-FFF2-40B4-BE49-F238E27FC236}">
                  <a16:creationId xmlns:a16="http://schemas.microsoft.com/office/drawing/2014/main" id="{C82CCF5C-E814-4B28-81FC-6B2EDFB62A50}"/>
                </a:ext>
              </a:extLst>
            </p:cNvPr>
            <p:cNvGrpSpPr/>
            <p:nvPr userDrawn="1"/>
          </p:nvGrpSpPr>
          <p:grpSpPr>
            <a:xfrm>
              <a:off x="12396764" y="4556984"/>
              <a:ext cx="3178515" cy="783273"/>
              <a:chOff x="-3741486" y="3386444"/>
              <a:chExt cx="3178515" cy="783273"/>
            </a:xfrm>
          </p:grpSpPr>
          <p:sp>
            <p:nvSpPr>
              <p:cNvPr id="274" name="Freeform 101">
                <a:extLst>
                  <a:ext uri="{FF2B5EF4-FFF2-40B4-BE49-F238E27FC236}">
                    <a16:creationId xmlns:a16="http://schemas.microsoft.com/office/drawing/2014/main" id="{E36B17EF-9FD4-4B41-9402-4DE1568BA380}"/>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275" name="Rechthoek 274">
                <a:extLst>
                  <a:ext uri="{FF2B5EF4-FFF2-40B4-BE49-F238E27FC236}">
                    <a16:creationId xmlns:a16="http://schemas.microsoft.com/office/drawing/2014/main" id="{CA30D0FD-606E-4132-ABF6-2105F322E053}"/>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276" name="Rechte verbindingslijn 275">
                <a:extLst>
                  <a:ext uri="{FF2B5EF4-FFF2-40B4-BE49-F238E27FC236}">
                    <a16:creationId xmlns:a16="http://schemas.microsoft.com/office/drawing/2014/main" id="{EA9792BA-BBE2-4BC4-BF00-CDFBDCE535AF}"/>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235" name="Rechthoek 234">
              <a:extLst>
                <a:ext uri="{FF2B5EF4-FFF2-40B4-BE49-F238E27FC236}">
                  <a16:creationId xmlns:a16="http://schemas.microsoft.com/office/drawing/2014/main" id="{08E2FA1A-1C0D-4B18-90DE-1FA315270D18}"/>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image</a:t>
              </a:r>
            </a:p>
          </p:txBody>
        </p:sp>
        <p:sp>
          <p:nvSpPr>
            <p:cNvPr id="236" name="Ovaal 235">
              <a:extLst>
                <a:ext uri="{FF2B5EF4-FFF2-40B4-BE49-F238E27FC236}">
                  <a16:creationId xmlns:a16="http://schemas.microsoft.com/office/drawing/2014/main" id="{A0E8A578-10B3-4183-83E9-3C2F001280FF}"/>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237" name="Rechte verbindingslijn 236">
              <a:extLst>
                <a:ext uri="{FF2B5EF4-FFF2-40B4-BE49-F238E27FC236}">
                  <a16:creationId xmlns:a16="http://schemas.microsoft.com/office/drawing/2014/main" id="{ECD6C4A1-AE8B-4E7C-AB13-56D16F0599ED}"/>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238" name="Rechte verbindingslijn 237">
              <a:extLst>
                <a:ext uri="{FF2B5EF4-FFF2-40B4-BE49-F238E27FC236}">
                  <a16:creationId xmlns:a16="http://schemas.microsoft.com/office/drawing/2014/main" id="{F62DB55B-8C7B-40B2-960E-2C5020CA4513}"/>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239" name="Rechthoek 238">
              <a:extLst>
                <a:ext uri="{FF2B5EF4-FFF2-40B4-BE49-F238E27FC236}">
                  <a16:creationId xmlns:a16="http://schemas.microsoft.com/office/drawing/2014/main" id="{AFF3AF72-5D60-4827-A26D-C2FC56C930DA}"/>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240" name="Rechte verbindingslijn 239">
              <a:extLst>
                <a:ext uri="{FF2B5EF4-FFF2-40B4-BE49-F238E27FC236}">
                  <a16:creationId xmlns:a16="http://schemas.microsoft.com/office/drawing/2014/main" id="{699A1E1E-4385-4BC8-B6DB-52278DC4B8F3}"/>
                </a:ext>
              </a:extLst>
            </p:cNvPr>
            <p:cNvCxnSpPr>
              <a:cxnSpLocks/>
            </p:cNvCxnSpPr>
            <p:nvPr userDrawn="1"/>
          </p:nvCxnSpPr>
          <p:spPr>
            <a:xfrm>
              <a:off x="12397261" y="4439101"/>
              <a:ext cx="3178017" cy="0"/>
            </a:xfrm>
            <a:prstGeom prst="line">
              <a:avLst/>
            </a:prstGeom>
            <a:noFill/>
            <a:ln w="3175" cap="flat" cmpd="sng" algn="ctr">
              <a:solidFill>
                <a:srgbClr val="303E48"/>
              </a:solidFill>
              <a:prstDash val="solid"/>
            </a:ln>
            <a:effectLst/>
          </p:spPr>
        </p:cxnSp>
        <p:sp>
          <p:nvSpPr>
            <p:cNvPr id="241" name="Ovaal 240">
              <a:extLst>
                <a:ext uri="{FF2B5EF4-FFF2-40B4-BE49-F238E27FC236}">
                  <a16:creationId xmlns:a16="http://schemas.microsoft.com/office/drawing/2014/main" id="{D7E54018-473A-4648-8B43-59F43D15104F}"/>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242" name="Rechthoek 241">
              <a:extLst>
                <a:ext uri="{FF2B5EF4-FFF2-40B4-BE49-F238E27FC236}">
                  <a16:creationId xmlns:a16="http://schemas.microsoft.com/office/drawing/2014/main" id="{E1375427-BFE2-4F7F-8180-B8AD28D94B9C}"/>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243" name="Groep 242">
              <a:extLst>
                <a:ext uri="{FF2B5EF4-FFF2-40B4-BE49-F238E27FC236}">
                  <a16:creationId xmlns:a16="http://schemas.microsoft.com/office/drawing/2014/main" id="{5177E0A1-3A64-475A-A93D-41D4B4CE51DF}"/>
                </a:ext>
              </a:extLst>
            </p:cNvPr>
            <p:cNvGrpSpPr/>
            <p:nvPr userDrawn="1"/>
          </p:nvGrpSpPr>
          <p:grpSpPr>
            <a:xfrm>
              <a:off x="12757282" y="2184550"/>
              <a:ext cx="825500" cy="209550"/>
              <a:chOff x="13504624" y="2482850"/>
              <a:chExt cx="825500" cy="209550"/>
            </a:xfrm>
          </p:grpSpPr>
          <p:sp>
            <p:nvSpPr>
              <p:cNvPr id="271" name="Rechthoek 270">
                <a:extLst>
                  <a:ext uri="{FF2B5EF4-FFF2-40B4-BE49-F238E27FC236}">
                    <a16:creationId xmlns:a16="http://schemas.microsoft.com/office/drawing/2014/main" id="{281A4A6C-59C3-4740-87B8-9B2371BD6106}"/>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272" name="Rechte verbindingslijn 271">
                <a:extLst>
                  <a:ext uri="{FF2B5EF4-FFF2-40B4-BE49-F238E27FC236}">
                    <a16:creationId xmlns:a16="http://schemas.microsoft.com/office/drawing/2014/main" id="{CC69E1D7-4725-42D0-8BEA-70A130079AAD}"/>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273" name="Gelijkbenige driehoek 272">
                <a:extLst>
                  <a:ext uri="{FF2B5EF4-FFF2-40B4-BE49-F238E27FC236}">
                    <a16:creationId xmlns:a16="http://schemas.microsoft.com/office/drawing/2014/main" id="{E0938CDA-E0C3-4D89-BB1D-8456DE2D7E13}"/>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244" name="Groep 243">
              <a:extLst>
                <a:ext uri="{FF2B5EF4-FFF2-40B4-BE49-F238E27FC236}">
                  <a16:creationId xmlns:a16="http://schemas.microsoft.com/office/drawing/2014/main" id="{8CD59D6A-A7C5-4C3F-BEFD-3725408A851A}"/>
                </a:ext>
              </a:extLst>
            </p:cNvPr>
            <p:cNvGrpSpPr/>
            <p:nvPr userDrawn="1"/>
          </p:nvGrpSpPr>
          <p:grpSpPr>
            <a:xfrm>
              <a:off x="12757282" y="1141626"/>
              <a:ext cx="294789" cy="318834"/>
              <a:chOff x="14466489" y="1001522"/>
              <a:chExt cx="290627" cy="314333"/>
            </a:xfrm>
          </p:grpSpPr>
          <p:sp>
            <p:nvSpPr>
              <p:cNvPr id="265" name="Rechthoek 264">
                <a:extLst>
                  <a:ext uri="{FF2B5EF4-FFF2-40B4-BE49-F238E27FC236}">
                    <a16:creationId xmlns:a16="http://schemas.microsoft.com/office/drawing/2014/main" id="{261AF304-3E93-4E6A-BA03-8CE656EF003F}"/>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66" name="Ovaal 265">
                <a:extLst>
                  <a:ext uri="{FF2B5EF4-FFF2-40B4-BE49-F238E27FC236}">
                    <a16:creationId xmlns:a16="http://schemas.microsoft.com/office/drawing/2014/main" id="{0B76139D-AC57-43CA-848D-67960125CA86}"/>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67" name="Vrije vorm: vorm 266">
                <a:extLst>
                  <a:ext uri="{FF2B5EF4-FFF2-40B4-BE49-F238E27FC236}">
                    <a16:creationId xmlns:a16="http://schemas.microsoft.com/office/drawing/2014/main" id="{8F2B4155-6430-4E58-9F4D-AD4B625C0210}"/>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68" name="Rechthoek: afgeronde hoeken 267">
                <a:extLst>
                  <a:ext uri="{FF2B5EF4-FFF2-40B4-BE49-F238E27FC236}">
                    <a16:creationId xmlns:a16="http://schemas.microsoft.com/office/drawing/2014/main" id="{9A2C5EEE-A046-45DB-AF83-7E383B613D43}"/>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269" name="Rechte verbindingslijn 268">
                <a:extLst>
                  <a:ext uri="{FF2B5EF4-FFF2-40B4-BE49-F238E27FC236}">
                    <a16:creationId xmlns:a16="http://schemas.microsoft.com/office/drawing/2014/main" id="{658BE2C5-2700-43F0-97ED-327BE84AC836}"/>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270" name="Rechte verbindingslijn 269">
                <a:extLst>
                  <a:ext uri="{FF2B5EF4-FFF2-40B4-BE49-F238E27FC236}">
                    <a16:creationId xmlns:a16="http://schemas.microsoft.com/office/drawing/2014/main" id="{5472D990-1BA5-4FF7-96D5-596E6131C613}"/>
                  </a:ext>
                </a:extLst>
              </p:cNvPr>
              <p:cNvCxnSpPr>
                <a:cxnSpLocks/>
                <a:stCxn id="268"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245" name="Ovaal 244">
              <a:extLst>
                <a:ext uri="{FF2B5EF4-FFF2-40B4-BE49-F238E27FC236}">
                  <a16:creationId xmlns:a16="http://schemas.microsoft.com/office/drawing/2014/main" id="{AD1C2A31-2206-4830-BD58-B68745FD21A8}"/>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246" name="Rechthoek 245">
              <a:extLst>
                <a:ext uri="{FF2B5EF4-FFF2-40B4-BE49-F238E27FC236}">
                  <a16:creationId xmlns:a16="http://schemas.microsoft.com/office/drawing/2014/main" id="{638DEA32-F201-4EAB-B008-6DF9366ECC35}"/>
                </a:ext>
              </a:extLst>
            </p:cNvPr>
            <p:cNvSpPr/>
            <p:nvPr userDrawn="1"/>
          </p:nvSpPr>
          <p:spPr>
            <a:xfrm>
              <a:off x="12757283" y="2684014"/>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To scale or drag the image, go to the tab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‘Picture Tools - Format’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click on</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the button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‘Crop’</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Scale the image with the spheres and scale the image frame with the corners.</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247" name="Rechte verbindingslijn 246">
              <a:extLst>
                <a:ext uri="{FF2B5EF4-FFF2-40B4-BE49-F238E27FC236}">
                  <a16:creationId xmlns:a16="http://schemas.microsoft.com/office/drawing/2014/main" id="{C0B54505-8B17-485A-8753-623EC7C21D38}"/>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248" name="Groep 247">
              <a:extLst>
                <a:ext uri="{FF2B5EF4-FFF2-40B4-BE49-F238E27FC236}">
                  <a16:creationId xmlns:a16="http://schemas.microsoft.com/office/drawing/2014/main" id="{D883351A-4D70-4DA1-AF91-D4B4139CC585}"/>
                </a:ext>
              </a:extLst>
            </p:cNvPr>
            <p:cNvGrpSpPr/>
            <p:nvPr userDrawn="1"/>
          </p:nvGrpSpPr>
          <p:grpSpPr>
            <a:xfrm>
              <a:off x="12696514" y="3701158"/>
              <a:ext cx="514284" cy="612918"/>
              <a:chOff x="12682980" y="3403241"/>
              <a:chExt cx="622284" cy="741632"/>
            </a:xfrm>
          </p:grpSpPr>
          <p:grpSp>
            <p:nvGrpSpPr>
              <p:cNvPr id="249" name="Groep 248">
                <a:extLst>
                  <a:ext uri="{FF2B5EF4-FFF2-40B4-BE49-F238E27FC236}">
                    <a16:creationId xmlns:a16="http://schemas.microsoft.com/office/drawing/2014/main" id="{61F20C80-BC9B-4860-A41E-AC7C2E85AAA7}"/>
                  </a:ext>
                </a:extLst>
              </p:cNvPr>
              <p:cNvGrpSpPr/>
              <p:nvPr userDrawn="1"/>
            </p:nvGrpSpPr>
            <p:grpSpPr>
              <a:xfrm>
                <a:off x="12771568" y="3403241"/>
                <a:ext cx="467138" cy="448489"/>
                <a:chOff x="12782195" y="3403241"/>
                <a:chExt cx="467138" cy="448489"/>
              </a:xfrm>
            </p:grpSpPr>
            <p:grpSp>
              <p:nvGrpSpPr>
                <p:cNvPr id="252" name="Groep 251">
                  <a:extLst>
                    <a:ext uri="{FF2B5EF4-FFF2-40B4-BE49-F238E27FC236}">
                      <a16:creationId xmlns:a16="http://schemas.microsoft.com/office/drawing/2014/main" id="{C09EDD21-F1E6-43D3-97D2-12FAFFF9D156}"/>
                    </a:ext>
                  </a:extLst>
                </p:cNvPr>
                <p:cNvGrpSpPr/>
                <p:nvPr userDrawn="1"/>
              </p:nvGrpSpPr>
              <p:grpSpPr>
                <a:xfrm>
                  <a:off x="12782195" y="3403241"/>
                  <a:ext cx="412967" cy="393907"/>
                  <a:chOff x="13554906" y="3320109"/>
                  <a:chExt cx="443906" cy="423419"/>
                </a:xfrm>
              </p:grpSpPr>
              <p:grpSp>
                <p:nvGrpSpPr>
                  <p:cNvPr id="259" name="Groep 258">
                    <a:extLst>
                      <a:ext uri="{FF2B5EF4-FFF2-40B4-BE49-F238E27FC236}">
                        <a16:creationId xmlns:a16="http://schemas.microsoft.com/office/drawing/2014/main" id="{701CAA0D-C229-4ECB-95DE-728ED38D30E0}"/>
                      </a:ext>
                    </a:extLst>
                  </p:cNvPr>
                  <p:cNvGrpSpPr/>
                  <p:nvPr userDrawn="1"/>
                </p:nvGrpSpPr>
                <p:grpSpPr>
                  <a:xfrm>
                    <a:off x="13554906" y="3320109"/>
                    <a:ext cx="443906" cy="423419"/>
                    <a:chOff x="12909684" y="1276143"/>
                    <a:chExt cx="443906" cy="423419"/>
                  </a:xfrm>
                </p:grpSpPr>
                <p:sp>
                  <p:nvSpPr>
                    <p:cNvPr id="262" name="Rechthoek 261">
                      <a:extLst>
                        <a:ext uri="{FF2B5EF4-FFF2-40B4-BE49-F238E27FC236}">
                          <a16:creationId xmlns:a16="http://schemas.microsoft.com/office/drawing/2014/main" id="{288F43FA-6233-4196-9220-2C774B337045}"/>
                        </a:ext>
                      </a:extLst>
                    </p:cNvPr>
                    <p:cNvSpPr/>
                    <p:nvPr userDrawn="1"/>
                  </p:nvSpPr>
                  <p:spPr>
                    <a:xfrm>
                      <a:off x="12918700" y="1285262"/>
                      <a:ext cx="434890" cy="414300"/>
                    </a:xfrm>
                    <a:prstGeom prst="rect">
                      <a:avLst/>
                    </a:prstGeom>
                    <a:noFill/>
                    <a:ln w="12700" cap="flat" cmpd="sng" algn="ctr">
                      <a:solidFill>
                        <a:srgbClr val="818181"/>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63" name="Rechthoek 262">
                      <a:extLst>
                        <a:ext uri="{FF2B5EF4-FFF2-40B4-BE49-F238E27FC236}">
                          <a16:creationId xmlns:a16="http://schemas.microsoft.com/office/drawing/2014/main" id="{44FF17AA-6D13-4F62-BB8B-4657656D71F2}"/>
                        </a:ext>
                      </a:extLst>
                    </p:cNvPr>
                    <p:cNvSpPr/>
                    <p:nvPr userDrawn="1"/>
                  </p:nvSpPr>
                  <p:spPr>
                    <a:xfrm>
                      <a:off x="12909684" y="1276143"/>
                      <a:ext cx="261629" cy="257807"/>
                    </a:xfrm>
                    <a:prstGeom prst="rect">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64" name="Ovaal 263">
                      <a:extLst>
                        <a:ext uri="{FF2B5EF4-FFF2-40B4-BE49-F238E27FC236}">
                          <a16:creationId xmlns:a16="http://schemas.microsoft.com/office/drawing/2014/main" id="{0CDFAA00-DEC1-4A3E-86BC-0554F4AEB428}"/>
                        </a:ext>
                      </a:extLst>
                    </p:cNvPr>
                    <p:cNvSpPr/>
                    <p:nvPr userDrawn="1"/>
                  </p:nvSpPr>
                  <p:spPr>
                    <a:xfrm>
                      <a:off x="13069071" y="1308711"/>
                      <a:ext cx="72188" cy="72188"/>
                    </a:xfrm>
                    <a:prstGeom prst="ellipse">
                      <a:avLst/>
                    </a:pr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pic>
                <p:nvPicPr>
                  <p:cNvPr id="260" name="Afbeelding 259">
                    <a:extLst>
                      <a:ext uri="{FF2B5EF4-FFF2-40B4-BE49-F238E27FC236}">
                        <a16:creationId xmlns:a16="http://schemas.microsoft.com/office/drawing/2014/main" id="{45D593D8-DAD8-440B-9DD8-90C7AC206070}"/>
                      </a:ext>
                    </a:extLst>
                  </p:cNvPr>
                  <p:cNvPicPr>
                    <a:picLocks noChangeAspect="1"/>
                  </p:cNvPicPr>
                  <p:nvPr userDrawn="1"/>
                </p:nvPicPr>
                <p:blipFill>
                  <a:blip r:embed="rId2" cstate="screen">
                    <a:duotone>
                      <a:prstClr val="black"/>
                      <a:srgbClr val="4D82B8">
                        <a:tint val="45000"/>
                        <a:satMod val="400000"/>
                      </a:srgb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3567296" y="3424991"/>
                    <a:ext cx="173367" cy="140220"/>
                  </a:xfrm>
                  <a:prstGeom prst="rect">
                    <a:avLst/>
                  </a:prstGeom>
                </p:spPr>
              </p:pic>
              <p:pic>
                <p:nvPicPr>
                  <p:cNvPr id="261" name="Afbeelding 260">
                    <a:extLst>
                      <a:ext uri="{FF2B5EF4-FFF2-40B4-BE49-F238E27FC236}">
                        <a16:creationId xmlns:a16="http://schemas.microsoft.com/office/drawing/2014/main" id="{97D43F72-0D57-4708-8893-AA360F21E2E1}"/>
                      </a:ext>
                    </a:extLst>
                  </p:cNvPr>
                  <p:cNvPicPr>
                    <a:picLocks noChangeAspect="1"/>
                  </p:cNvPicPr>
                  <p:nvPr userDrawn="1"/>
                </p:nvPicPr>
                <p:blipFill>
                  <a:blip r:embed="rId4" cstate="screen">
                    <a:duotone>
                      <a:prstClr val="black"/>
                      <a:srgbClr val="4D82B8">
                        <a:tint val="45000"/>
                        <a:satMod val="400000"/>
                      </a:srgb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tretch>
                    <a:fillRect/>
                  </a:stretch>
                </p:blipFill>
                <p:spPr>
                  <a:xfrm flipH="1">
                    <a:off x="13635598" y="3454369"/>
                    <a:ext cx="173367" cy="111423"/>
                  </a:xfrm>
                  <a:prstGeom prst="rect">
                    <a:avLst/>
                  </a:prstGeom>
                </p:spPr>
              </p:pic>
            </p:grpSp>
            <p:grpSp>
              <p:nvGrpSpPr>
                <p:cNvPr id="253" name="Groep 252">
                  <a:extLst>
                    <a:ext uri="{FF2B5EF4-FFF2-40B4-BE49-F238E27FC236}">
                      <a16:creationId xmlns:a16="http://schemas.microsoft.com/office/drawing/2014/main" id="{26468E38-E675-4156-A82F-601F7BD61818}"/>
                    </a:ext>
                  </a:extLst>
                </p:cNvPr>
                <p:cNvGrpSpPr/>
                <p:nvPr userDrawn="1"/>
              </p:nvGrpSpPr>
              <p:grpSpPr>
                <a:xfrm>
                  <a:off x="13103513" y="3705268"/>
                  <a:ext cx="145820" cy="146462"/>
                  <a:chOff x="13096169" y="3602278"/>
                  <a:chExt cx="145820" cy="146462"/>
                </a:xfrm>
              </p:grpSpPr>
              <p:sp>
                <p:nvSpPr>
                  <p:cNvPr id="257" name="Rechthoek 256">
                    <a:extLst>
                      <a:ext uri="{FF2B5EF4-FFF2-40B4-BE49-F238E27FC236}">
                        <a16:creationId xmlns:a16="http://schemas.microsoft.com/office/drawing/2014/main" id="{A37E430B-7976-449B-A5D7-F0963AC6A284}"/>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58" name="Rechthoek 257">
                    <a:extLst>
                      <a:ext uri="{FF2B5EF4-FFF2-40B4-BE49-F238E27FC236}">
                        <a16:creationId xmlns:a16="http://schemas.microsoft.com/office/drawing/2014/main" id="{11FE55EA-5642-49E5-9173-FC3B8BE83F60}"/>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254" name="Groep 253">
                  <a:extLst>
                    <a:ext uri="{FF2B5EF4-FFF2-40B4-BE49-F238E27FC236}">
                      <a16:creationId xmlns:a16="http://schemas.microsoft.com/office/drawing/2014/main" id="{2EE7CB09-7C57-44CD-880F-0CEF5E8196AF}"/>
                    </a:ext>
                  </a:extLst>
                </p:cNvPr>
                <p:cNvGrpSpPr/>
                <p:nvPr userDrawn="1"/>
              </p:nvGrpSpPr>
              <p:grpSpPr>
                <a:xfrm rot="10800000">
                  <a:off x="13061402" y="3665637"/>
                  <a:ext cx="145820" cy="146462"/>
                  <a:chOff x="13096169" y="3602278"/>
                  <a:chExt cx="145820" cy="146462"/>
                </a:xfrm>
              </p:grpSpPr>
              <p:sp>
                <p:nvSpPr>
                  <p:cNvPr id="255" name="Rechthoek 254">
                    <a:extLst>
                      <a:ext uri="{FF2B5EF4-FFF2-40B4-BE49-F238E27FC236}">
                        <a16:creationId xmlns:a16="http://schemas.microsoft.com/office/drawing/2014/main" id="{E0D06F41-935C-4E4E-94E9-333D5CFD7A41}"/>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56" name="Rechthoek 255">
                    <a:extLst>
                      <a:ext uri="{FF2B5EF4-FFF2-40B4-BE49-F238E27FC236}">
                        <a16:creationId xmlns:a16="http://schemas.microsoft.com/office/drawing/2014/main" id="{7368F4F0-6EBC-4561-8A7A-E97965E9BE44}"/>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sp>
            <p:nvSpPr>
              <p:cNvPr id="250" name="Rechthoek 249">
                <a:extLst>
                  <a:ext uri="{FF2B5EF4-FFF2-40B4-BE49-F238E27FC236}">
                    <a16:creationId xmlns:a16="http://schemas.microsoft.com/office/drawing/2014/main" id="{0448CCE9-9C5A-4375-87E3-10BCC354A4A8}"/>
                  </a:ext>
                </a:extLst>
              </p:cNvPr>
              <p:cNvSpPr/>
              <p:nvPr userDrawn="1"/>
            </p:nvSpPr>
            <p:spPr>
              <a:xfrm>
                <a:off x="12682980" y="3889890"/>
                <a:ext cx="622284" cy="161170"/>
              </a:xfrm>
              <a:prstGeom prst="rect">
                <a:avLst/>
              </a:prstGeom>
              <a:noFill/>
              <a:ln w="127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Crop</a:t>
                </a:r>
              </a:p>
            </p:txBody>
          </p:sp>
          <p:sp>
            <p:nvSpPr>
              <p:cNvPr id="251" name="Gelijkbenige driehoek 250">
                <a:extLst>
                  <a:ext uri="{FF2B5EF4-FFF2-40B4-BE49-F238E27FC236}">
                    <a16:creationId xmlns:a16="http://schemas.microsoft.com/office/drawing/2014/main" id="{7775A607-D0C6-4324-A25B-31377F2CD144}"/>
                  </a:ext>
                </a:extLst>
              </p:cNvPr>
              <p:cNvSpPr/>
              <p:nvPr userDrawn="1"/>
            </p:nvSpPr>
            <p:spPr>
              <a:xfrm rot="10800000">
                <a:off x="12950688" y="4093726"/>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129" name="Groep 128">
            <a:extLst>
              <a:ext uri="{FF2B5EF4-FFF2-40B4-BE49-F238E27FC236}">
                <a16:creationId xmlns:a16="http://schemas.microsoft.com/office/drawing/2014/main" id="{14340F00-E88B-4C62-BEC1-4194A6ACD940}"/>
              </a:ext>
            </a:extLst>
          </p:cNvPr>
          <p:cNvGrpSpPr/>
          <p:nvPr userDrawn="1"/>
        </p:nvGrpSpPr>
        <p:grpSpPr>
          <a:xfrm>
            <a:off x="11118189" y="6457112"/>
            <a:ext cx="523083" cy="313195"/>
            <a:chOff x="11239326" y="6753016"/>
            <a:chExt cx="467770" cy="280078"/>
          </a:xfrm>
        </p:grpSpPr>
        <p:cxnSp>
          <p:nvCxnSpPr>
            <p:cNvPr id="135" name="Rechte verbindingslijn 134">
              <a:extLst>
                <a:ext uri="{FF2B5EF4-FFF2-40B4-BE49-F238E27FC236}">
                  <a16:creationId xmlns:a16="http://schemas.microsoft.com/office/drawing/2014/main" id="{E85AA0FE-07D3-4E8E-9275-CA5B213D12F1}"/>
                </a:ext>
              </a:extLst>
            </p:cNvPr>
            <p:cNvCxnSpPr>
              <a:cxnSpLocks/>
            </p:cNvCxnSpPr>
            <p:nvPr userDrawn="1"/>
          </p:nvCxnSpPr>
          <p:spPr>
            <a:xfrm>
              <a:off x="11239326" y="6773920"/>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36" name="Afbeelding 135">
              <a:extLst>
                <a:ext uri="{FF2B5EF4-FFF2-40B4-BE49-F238E27FC236}">
                  <a16:creationId xmlns:a16="http://schemas.microsoft.com/office/drawing/2014/main" id="{0B7B8354-7F9A-4778-B21C-A1FE32591211}"/>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1331815" y="6753016"/>
              <a:ext cx="375281" cy="277382"/>
            </a:xfrm>
            <a:prstGeom prst="rect">
              <a:avLst/>
            </a:prstGeom>
          </p:spPr>
        </p:pic>
      </p:grpSp>
      <p:pic>
        <p:nvPicPr>
          <p:cNvPr id="132" name="Picture 2">
            <a:extLst>
              <a:ext uri="{FF2B5EF4-FFF2-40B4-BE49-F238E27FC236}">
                <a16:creationId xmlns:a16="http://schemas.microsoft.com/office/drawing/2014/main" id="{51A90FF6-3436-46A8-A25E-2F7464E43CAE}"/>
              </a:ext>
            </a:extLst>
          </p:cNvPr>
          <p:cNvPicPr>
            <a:picLocks noChangeAspect="1" noChangeArrowheads="1"/>
          </p:cNvPicPr>
          <p:nvPr userDrawn="1"/>
        </p:nvPicPr>
        <p:blipFill rotWithShape="1">
          <a:blip r:embed="rId7" cstate="print">
            <a:extLst>
              <a:ext uri="{BEBA8EAE-BF5A-486C-A8C5-ECC9F3942E4B}">
                <a14:imgProps xmlns:a14="http://schemas.microsoft.com/office/drawing/2010/main">
                  <a14:imgLayer r:embed="rId8">
                    <a14:imgEffect>
                      <a14:brightnessContrast bright="100000" contrast="100000"/>
                    </a14:imgEffect>
                  </a14:imgLayer>
                </a14:imgProps>
              </a:ex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321192"/>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1000" fill="hold"/>
                                        <p:tgtEl>
                                          <p:spTgt spid="34"/>
                                        </p:tgtEl>
                                        <p:attrNameLst>
                                          <p:attrName>ppt_x</p:attrName>
                                        </p:attrNameLst>
                                      </p:cBhvr>
                                      <p:tavLst>
                                        <p:tav tm="0">
                                          <p:val>
                                            <p:strVal val="1+#ppt_w/2"/>
                                          </p:val>
                                        </p:tav>
                                        <p:tav tm="100000">
                                          <p:val>
                                            <p:strVal val="#ppt_x"/>
                                          </p:val>
                                        </p:tav>
                                      </p:tavLst>
                                    </p:anim>
                                    <p:anim calcmode="lin" valueType="num">
                                      <p:cBhvr additive="base">
                                        <p:cTn id="8" dur="10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40"/>
                                        </p:tgtEl>
                                        <p:attrNameLst>
                                          <p:attrName>style.visibility</p:attrName>
                                        </p:attrNameLst>
                                      </p:cBhvr>
                                      <p:to>
                                        <p:strVal val="visible"/>
                                      </p:to>
                                    </p:set>
                                    <p:anim calcmode="lin" valueType="num">
                                      <p:cBhvr additive="base">
                                        <p:cTn id="11" dur="1000" fill="hold"/>
                                        <p:tgtEl>
                                          <p:spTgt spid="140"/>
                                        </p:tgtEl>
                                        <p:attrNameLst>
                                          <p:attrName>ppt_x</p:attrName>
                                        </p:attrNameLst>
                                      </p:cBhvr>
                                      <p:tavLst>
                                        <p:tav tm="0">
                                          <p:val>
                                            <p:strVal val="1+#ppt_w/2"/>
                                          </p:val>
                                        </p:tav>
                                        <p:tav tm="100000">
                                          <p:val>
                                            <p:strVal val="#ppt_x"/>
                                          </p:val>
                                        </p:tav>
                                      </p:tavLst>
                                    </p:anim>
                                    <p:anim calcmode="lin" valueType="num">
                                      <p:cBhvr additive="base">
                                        <p:cTn id="12" dur="1000" fill="hold"/>
                                        <p:tgtEl>
                                          <p:spTgt spid="1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140"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mp; image medium">
    <p:spTree>
      <p:nvGrpSpPr>
        <p:cNvPr id="1" name=""/>
        <p:cNvGrpSpPr/>
        <p:nvPr/>
      </p:nvGrpSpPr>
      <p:grpSpPr>
        <a:xfrm>
          <a:off x="0" y="0"/>
          <a:ext cx="0" cy="0"/>
          <a:chOff x="0" y="0"/>
          <a:chExt cx="0" cy="0"/>
        </a:xfrm>
      </p:grpSpPr>
      <p:sp>
        <p:nvSpPr>
          <p:cNvPr id="34" name="Rechthoek 33">
            <a:extLst>
              <a:ext uri="{FF2B5EF4-FFF2-40B4-BE49-F238E27FC236}">
                <a16:creationId xmlns:a16="http://schemas.microsoft.com/office/drawing/2014/main" id="{8DA30C90-F462-41A1-B2BF-17B6BD956586}"/>
              </a:ext>
            </a:extLst>
          </p:cNvPr>
          <p:cNvSpPr/>
          <p:nvPr userDrawn="1"/>
        </p:nvSpPr>
        <p:spPr>
          <a:xfrm>
            <a:off x="6075600" y="4"/>
            <a:ext cx="6116400" cy="685799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el 1">
            <a:extLst>
              <a:ext uri="{FF2B5EF4-FFF2-40B4-BE49-F238E27FC236}">
                <a16:creationId xmlns:a16="http://schemas.microsoft.com/office/drawing/2014/main" id="{544502FA-48C0-471A-B261-97E17B2C4176}"/>
              </a:ext>
            </a:extLst>
          </p:cNvPr>
          <p:cNvSpPr>
            <a:spLocks noGrp="1"/>
          </p:cNvSpPr>
          <p:nvPr>
            <p:ph type="title" hasCustomPrompt="1"/>
          </p:nvPr>
        </p:nvSpPr>
        <p:spPr>
          <a:xfrm>
            <a:off x="561474" y="838565"/>
            <a:ext cx="5264389" cy="549275"/>
          </a:xfrm>
        </p:spPr>
        <p:txBody>
          <a:bodyPr/>
          <a:lstStyle>
            <a:lvl1pPr>
              <a:defRPr/>
            </a:lvl1pPr>
          </a:lstStyle>
          <a:p>
            <a:r>
              <a:rPr lang="en-US" noProof="0" dirty="0"/>
              <a:t>Click here to insert title</a:t>
            </a:r>
          </a:p>
        </p:txBody>
      </p:sp>
      <p:sp>
        <p:nvSpPr>
          <p:cNvPr id="14" name="Tijdelijke aanduiding voor tekst 13">
            <a:extLst>
              <a:ext uri="{FF2B5EF4-FFF2-40B4-BE49-F238E27FC236}">
                <a16:creationId xmlns:a16="http://schemas.microsoft.com/office/drawing/2014/main" id="{94B20714-9F7C-4C34-848B-DD4FA0DF320F}"/>
              </a:ext>
            </a:extLst>
          </p:cNvPr>
          <p:cNvSpPr>
            <a:spLocks noGrp="1"/>
          </p:cNvSpPr>
          <p:nvPr>
            <p:ph type="body" sz="quarter" idx="10" hasCustomPrompt="1"/>
          </p:nvPr>
        </p:nvSpPr>
        <p:spPr>
          <a:xfrm>
            <a:off x="561474" y="1673225"/>
            <a:ext cx="5295359" cy="4618800"/>
          </a:xfrm>
        </p:spPr>
        <p:txBody>
          <a:bodyPr/>
          <a:lstStyle>
            <a:lvl1pPr>
              <a:defRPr sz="1800">
                <a:latin typeface="Segoe UI" panose="020B0502040204020203" pitchFamily="34" charset="0"/>
                <a:cs typeface="Segoe UI" panose="020B0502040204020203" pitchFamily="34" charset="0"/>
              </a:defRPr>
            </a:lvl1pPr>
            <a:lvl2pPr>
              <a:defRPr sz="1600">
                <a:latin typeface="Segoe UI" panose="020B0502040204020203" pitchFamily="34" charset="0"/>
                <a:cs typeface="Segoe UI" panose="020B0502040204020203" pitchFamily="34" charset="0"/>
              </a:defRPr>
            </a:lvl2pPr>
            <a:lvl3pPr>
              <a:defRPr sz="1600">
                <a:latin typeface="Segoe UI" panose="020B0502040204020203" pitchFamily="34" charset="0"/>
                <a:cs typeface="Segoe UI" panose="020B0502040204020203" pitchFamily="34" charset="0"/>
              </a:defRPr>
            </a:lvl3pPr>
            <a:lvl4pPr>
              <a:defRPr sz="1800">
                <a:latin typeface="Segoe UI" panose="020B0502040204020203" pitchFamily="34" charset="0"/>
                <a:cs typeface="Segoe UI" panose="020B0502040204020203" pitchFamily="34" charset="0"/>
              </a:defRPr>
            </a:lvl4pPr>
            <a:lvl5pPr>
              <a:defRPr sz="2000"/>
            </a:lvl5pPr>
            <a:lvl6pPr>
              <a:defRPr sz="1800">
                <a:latin typeface="Segoe UI" panose="020B0502040204020203" pitchFamily="34" charset="0"/>
                <a:cs typeface="Segoe UI" panose="020B0502040204020203" pitchFamily="34" charset="0"/>
              </a:defRPr>
            </a:lvl6pPr>
            <a:lvl7pPr>
              <a:defRPr sz="1600">
                <a:latin typeface="Segoe UI" panose="020B0502040204020203" pitchFamily="34" charset="0"/>
                <a:cs typeface="Segoe UI" panose="020B0502040204020203" pitchFamily="34" charset="0"/>
              </a:defRPr>
            </a:lvl7pPr>
            <a:lvl8pPr>
              <a:defRPr sz="1600">
                <a:latin typeface="Segoe UI" panose="020B0502040204020203" pitchFamily="34" charset="0"/>
                <a:cs typeface="Segoe UI" panose="020B0502040204020203" pitchFamily="34" charset="0"/>
              </a:defRPr>
            </a:lvl8pPr>
            <a:lvl9pPr>
              <a:defRPr sz="1800">
                <a:latin typeface="Segoe UI" panose="020B0502040204020203" pitchFamily="34" charset="0"/>
                <a:cs typeface="Segoe UI" panose="020B0502040204020203" pitchFamily="34" charset="0"/>
              </a:defRPr>
            </a:lvl9pPr>
          </a:lstStyle>
          <a:p>
            <a:pPr lvl="0"/>
            <a:r>
              <a:rPr lang="en-US" noProof="0" dirty="0"/>
              <a:t>Bullet</a:t>
            </a:r>
          </a:p>
          <a:p>
            <a:pPr lvl="1"/>
            <a:r>
              <a:rPr lang="en-US" noProof="0" dirty="0"/>
              <a:t>Sub-bullet #1</a:t>
            </a:r>
          </a:p>
          <a:p>
            <a:pPr lvl="2"/>
            <a:r>
              <a:rPr lang="en-US" noProof="0" dirty="0"/>
              <a:t>Sub-sub bullet #2</a:t>
            </a:r>
          </a:p>
          <a:p>
            <a:pPr lvl="3"/>
            <a:r>
              <a:rPr lang="en-US" noProof="0" dirty="0"/>
              <a:t>Plain text</a:t>
            </a:r>
          </a:p>
          <a:p>
            <a:pPr lvl="4"/>
            <a:r>
              <a:rPr lang="en-US" noProof="0" dirty="0"/>
              <a:t>Header</a:t>
            </a:r>
          </a:p>
          <a:p>
            <a:pPr lvl="5"/>
            <a:r>
              <a:rPr lang="en-US" noProof="0" dirty="0"/>
              <a:t>Bullet</a:t>
            </a:r>
          </a:p>
          <a:p>
            <a:pPr lvl="6"/>
            <a:r>
              <a:rPr lang="en-US" noProof="0" dirty="0"/>
              <a:t>Sub-bullet #1</a:t>
            </a:r>
          </a:p>
          <a:p>
            <a:pPr lvl="7"/>
            <a:r>
              <a:rPr lang="en-US" noProof="0" dirty="0"/>
              <a:t>Sub-bullet #2</a:t>
            </a:r>
          </a:p>
          <a:p>
            <a:pPr lvl="8"/>
            <a:r>
              <a:rPr lang="en-US" noProof="0" dirty="0"/>
              <a:t>Plain text</a:t>
            </a:r>
          </a:p>
        </p:txBody>
      </p:sp>
      <p:sp>
        <p:nvSpPr>
          <p:cNvPr id="12" name="Ondertitel 2">
            <a:extLst>
              <a:ext uri="{FF2B5EF4-FFF2-40B4-BE49-F238E27FC236}">
                <a16:creationId xmlns:a16="http://schemas.microsoft.com/office/drawing/2014/main" id="{BDE110FE-8A20-4E46-BD21-5F69DD1A5A85}"/>
              </a:ext>
            </a:extLst>
          </p:cNvPr>
          <p:cNvSpPr>
            <a:spLocks noGrp="1"/>
          </p:cNvSpPr>
          <p:nvPr>
            <p:ph type="subTitle" idx="1" hasCustomPrompt="1"/>
          </p:nvPr>
        </p:nvSpPr>
        <p:spPr>
          <a:xfrm>
            <a:off x="2529741"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4970347" y="-885712"/>
            <a:ext cx="2251359"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Text &amp; image medium</a:t>
            </a:r>
          </a:p>
        </p:txBody>
      </p:sp>
      <p:sp>
        <p:nvSpPr>
          <p:cNvPr id="138" name="Tijdelijke aanduiding voor afbeelding 137">
            <a:extLst>
              <a:ext uri="{FF2B5EF4-FFF2-40B4-BE49-F238E27FC236}">
                <a16:creationId xmlns:a16="http://schemas.microsoft.com/office/drawing/2014/main" id="{833A3C74-9BD0-4B56-9F46-7A656747FA67}"/>
              </a:ext>
            </a:extLst>
          </p:cNvPr>
          <p:cNvSpPr>
            <a:spLocks noGrp="1"/>
          </p:cNvSpPr>
          <p:nvPr>
            <p:ph type="pic" sz="quarter" idx="12" hasCustomPrompt="1"/>
          </p:nvPr>
        </p:nvSpPr>
        <p:spPr>
          <a:xfrm>
            <a:off x="6074899" y="0"/>
            <a:ext cx="6117101" cy="6858000"/>
          </a:xfrm>
          <a:custGeom>
            <a:avLst/>
            <a:gdLst>
              <a:gd name="connsiteX0" fmla="*/ 0 w 6117101"/>
              <a:gd name="connsiteY0" fmla="*/ 0 h 6858000"/>
              <a:gd name="connsiteX1" fmla="*/ 6117101 w 6117101"/>
              <a:gd name="connsiteY1" fmla="*/ 0 h 6858000"/>
              <a:gd name="connsiteX2" fmla="*/ 6117101 w 6117101"/>
              <a:gd name="connsiteY2" fmla="*/ 6368225 h 6858000"/>
              <a:gd name="connsiteX3" fmla="*/ 4585164 w 6117101"/>
              <a:gd name="connsiteY3" fmla="*/ 6368225 h 6858000"/>
              <a:gd name="connsiteX4" fmla="*/ 4585164 w 6117101"/>
              <a:gd name="connsiteY4" fmla="*/ 6367463 h 6858000"/>
              <a:gd name="connsiteX5" fmla="*/ 1385632 w 6117101"/>
              <a:gd name="connsiteY5" fmla="*/ 6367463 h 6858000"/>
              <a:gd name="connsiteX6" fmla="*/ 870549 w 6117101"/>
              <a:gd name="connsiteY6" fmla="*/ 6473440 h 6858000"/>
              <a:gd name="connsiteX7" fmla="*/ 2051 w 6117101"/>
              <a:gd name="connsiteY7" fmla="*/ 6851929 h 6858000"/>
              <a:gd name="connsiteX8" fmla="*/ 2051 w 6117101"/>
              <a:gd name="connsiteY8" fmla="*/ 6858000 h 6858000"/>
              <a:gd name="connsiteX9" fmla="*/ 0 w 6117101"/>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17101" h="6858000">
                <a:moveTo>
                  <a:pt x="0" y="0"/>
                </a:moveTo>
                <a:lnTo>
                  <a:pt x="6117101" y="0"/>
                </a:lnTo>
                <a:lnTo>
                  <a:pt x="6117101" y="6368225"/>
                </a:lnTo>
                <a:lnTo>
                  <a:pt x="4585164" y="6368225"/>
                </a:lnTo>
                <a:lnTo>
                  <a:pt x="4585164" y="6367463"/>
                </a:lnTo>
                <a:cubicBezTo>
                  <a:pt x="1385632" y="6367463"/>
                  <a:pt x="1385632" y="6367463"/>
                  <a:pt x="1385632" y="6367463"/>
                </a:cubicBezTo>
                <a:cubicBezTo>
                  <a:pt x="1208925" y="6367463"/>
                  <a:pt x="1032217" y="6405312"/>
                  <a:pt x="870549" y="6473440"/>
                </a:cubicBezTo>
                <a:cubicBezTo>
                  <a:pt x="2051" y="6851929"/>
                  <a:pt x="2051" y="6851929"/>
                  <a:pt x="2051" y="6851929"/>
                </a:cubicBezTo>
                <a:lnTo>
                  <a:pt x="2051" y="6858000"/>
                </a:lnTo>
                <a:lnTo>
                  <a:pt x="0" y="6858000"/>
                </a:lnTo>
                <a:close/>
              </a:path>
            </a:pathLst>
          </a:custGeom>
          <a:solidFill>
            <a:schemeClr val="bg1">
              <a:lumMod val="95000"/>
            </a:schemeClr>
          </a:solidFill>
        </p:spPr>
        <p:txBody>
          <a:bodyPr wrap="square" tIns="828000" rIns="0" bIns="0" anchor="ctr">
            <a:noAutofit/>
          </a:bodyPr>
          <a:lstStyle>
            <a:lvl1pPr marL="0" indent="0" algn="ctr">
              <a:buFontTx/>
              <a:buNone/>
              <a:defRPr sz="1200" i="1"/>
            </a:lvl1pPr>
          </a:lstStyle>
          <a:p>
            <a:r>
              <a:rPr lang="en-US" noProof="0" dirty="0"/>
              <a:t>Click on the icon to insert an image</a:t>
            </a:r>
          </a:p>
        </p:txBody>
      </p:sp>
      <p:grpSp>
        <p:nvGrpSpPr>
          <p:cNvPr id="9" name="Instruction">
            <a:extLst>
              <a:ext uri="{FF2B5EF4-FFF2-40B4-BE49-F238E27FC236}">
                <a16:creationId xmlns:a16="http://schemas.microsoft.com/office/drawing/2014/main" id="{5E5FD657-D132-4A63-B03D-22D52C3FA63C}"/>
              </a:ext>
            </a:extLst>
          </p:cNvPr>
          <p:cNvGrpSpPr/>
          <p:nvPr userDrawn="1"/>
        </p:nvGrpSpPr>
        <p:grpSpPr>
          <a:xfrm>
            <a:off x="-3437547" y="1434"/>
            <a:ext cx="3201327" cy="4495586"/>
            <a:chOff x="-3437547" y="1434"/>
            <a:chExt cx="3201327" cy="4495586"/>
          </a:xfrm>
        </p:grpSpPr>
        <p:sp>
          <p:nvSpPr>
            <p:cNvPr id="10" name="Rechthoek 9">
              <a:extLst>
                <a:ext uri="{FF2B5EF4-FFF2-40B4-BE49-F238E27FC236}">
                  <a16:creationId xmlns:a16="http://schemas.microsoft.com/office/drawing/2014/main" id="{2644C1F3-39BF-4502-BC46-4C43BC327BDB}"/>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Using text levels</a:t>
              </a:r>
            </a:p>
          </p:txBody>
        </p:sp>
        <p:sp>
          <p:nvSpPr>
            <p:cNvPr id="11" name="Ovaal 10">
              <a:extLst>
                <a:ext uri="{FF2B5EF4-FFF2-40B4-BE49-F238E27FC236}">
                  <a16:creationId xmlns:a16="http://schemas.microsoft.com/office/drawing/2014/main" id="{75C4B9FD-8E4E-40D5-AF87-8EAE72FB8FF8}"/>
                </a:ext>
              </a:extLst>
            </p:cNvPr>
            <p:cNvSpPr/>
            <p:nvPr userDrawn="1"/>
          </p:nvSpPr>
          <p:spPr>
            <a:xfrm>
              <a:off x="-3425006" y="171914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13" name="Rechte verbindingslijn 12">
              <a:extLst>
                <a:ext uri="{FF2B5EF4-FFF2-40B4-BE49-F238E27FC236}">
                  <a16:creationId xmlns:a16="http://schemas.microsoft.com/office/drawing/2014/main" id="{E3DFBD50-67C8-4CD2-B9A8-5F3B546C593F}"/>
                </a:ext>
              </a:extLst>
            </p:cNvPr>
            <p:cNvCxnSpPr>
              <a:cxnSpLocks/>
            </p:cNvCxnSpPr>
            <p:nvPr userDrawn="1"/>
          </p:nvCxnSpPr>
          <p:spPr>
            <a:xfrm>
              <a:off x="-3419346" y="243069"/>
              <a:ext cx="3176013" cy="0"/>
            </a:xfrm>
            <a:prstGeom prst="line">
              <a:avLst/>
            </a:prstGeom>
            <a:noFill/>
            <a:ln w="3175" cap="flat" cmpd="sng" algn="ctr">
              <a:solidFill>
                <a:srgbClr val="303E48"/>
              </a:solidFill>
              <a:prstDash val="solid"/>
            </a:ln>
            <a:effectLst/>
          </p:spPr>
        </p:cxnSp>
        <p:grpSp>
          <p:nvGrpSpPr>
            <p:cNvPr id="15" name="Groep 14">
              <a:extLst>
                <a:ext uri="{FF2B5EF4-FFF2-40B4-BE49-F238E27FC236}">
                  <a16:creationId xmlns:a16="http://schemas.microsoft.com/office/drawing/2014/main" id="{847505C0-7B22-4D69-9062-9CF2A257BC45}"/>
                </a:ext>
              </a:extLst>
            </p:cNvPr>
            <p:cNvGrpSpPr/>
            <p:nvPr userDrawn="1"/>
          </p:nvGrpSpPr>
          <p:grpSpPr>
            <a:xfrm>
              <a:off x="-3437547" y="349413"/>
              <a:ext cx="2933825" cy="558875"/>
              <a:chOff x="-3419346" y="368233"/>
              <a:chExt cx="3904920" cy="743862"/>
            </a:xfrm>
          </p:grpSpPr>
          <p:sp>
            <p:nvSpPr>
              <p:cNvPr id="32" name="Rechthoek 31">
                <a:extLst>
                  <a:ext uri="{FF2B5EF4-FFF2-40B4-BE49-F238E27FC236}">
                    <a16:creationId xmlns:a16="http://schemas.microsoft.com/office/drawing/2014/main" id="{5AB17BFE-64A6-49C7-AB83-381D136E09AE}"/>
                  </a:ext>
                </a:extLst>
              </p:cNvPr>
              <p:cNvSpPr/>
              <p:nvPr userDrawn="1"/>
            </p:nvSpPr>
            <p:spPr>
              <a:xfrm>
                <a:off x="-3294549" y="368233"/>
                <a:ext cx="432805" cy="244981"/>
              </a:xfrm>
              <a:prstGeom prst="rect">
                <a:avLst/>
              </a:prstGeom>
              <a:solidFill>
                <a:sysClr val="window" lastClr="FFFFFF"/>
              </a:solidFill>
              <a:ln w="6350"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C00000"/>
                    </a:solidFill>
                    <a:effectLst/>
                    <a:uLnTx/>
                    <a:uFillTx/>
                    <a:latin typeface="Arial" panose="020B0604020202020204" pitchFamily="34" charset="0"/>
                    <a:ea typeface="+mn-ea"/>
                    <a:cs typeface="Arial" panose="020B0604020202020204" pitchFamily="34" charset="0"/>
                  </a:rPr>
                  <a:t>Home</a:t>
                </a:r>
              </a:p>
            </p:txBody>
          </p:sp>
          <p:cxnSp>
            <p:nvCxnSpPr>
              <p:cNvPr id="33" name="Rechte verbindingslijn 32">
                <a:extLst>
                  <a:ext uri="{FF2B5EF4-FFF2-40B4-BE49-F238E27FC236}">
                    <a16:creationId xmlns:a16="http://schemas.microsoft.com/office/drawing/2014/main" id="{7A2AE0E5-74DB-49A8-ADB8-CC7684D4FD89}"/>
                  </a:ext>
                </a:extLst>
              </p:cNvPr>
              <p:cNvCxnSpPr>
                <a:cxnSpLocks/>
              </p:cNvCxnSpPr>
              <p:nvPr userDrawn="1"/>
            </p:nvCxnSpPr>
            <p:spPr>
              <a:xfrm>
                <a:off x="-2861744" y="613214"/>
                <a:ext cx="137087" cy="0"/>
              </a:xfrm>
              <a:prstGeom prst="line">
                <a:avLst/>
              </a:prstGeom>
              <a:noFill/>
              <a:ln w="6350" cap="flat" cmpd="sng" algn="ctr">
                <a:solidFill>
                  <a:sysClr val="window" lastClr="FFFFFF">
                    <a:lumMod val="75000"/>
                  </a:sysClr>
                </a:solidFill>
                <a:prstDash val="solid"/>
              </a:ln>
              <a:effectLst/>
            </p:spPr>
          </p:cxnSp>
          <p:cxnSp>
            <p:nvCxnSpPr>
              <p:cNvPr id="35" name="Rechte verbindingslijn 34">
                <a:extLst>
                  <a:ext uri="{FF2B5EF4-FFF2-40B4-BE49-F238E27FC236}">
                    <a16:creationId xmlns:a16="http://schemas.microsoft.com/office/drawing/2014/main" id="{87CE1056-B083-4B23-91A0-0EC47CBCDC52}"/>
                  </a:ext>
                </a:extLst>
              </p:cNvPr>
              <p:cNvCxnSpPr>
                <a:cxnSpLocks/>
              </p:cNvCxnSpPr>
              <p:nvPr userDrawn="1"/>
            </p:nvCxnSpPr>
            <p:spPr>
              <a:xfrm>
                <a:off x="-3419346" y="613214"/>
                <a:ext cx="136215" cy="0"/>
              </a:xfrm>
              <a:prstGeom prst="line">
                <a:avLst/>
              </a:prstGeom>
              <a:noFill/>
              <a:ln w="6350" cap="flat" cmpd="sng" algn="ctr">
                <a:solidFill>
                  <a:sysClr val="window" lastClr="FFFFFF">
                    <a:lumMod val="75000"/>
                  </a:sysClr>
                </a:solidFill>
                <a:prstDash val="solid"/>
              </a:ln>
              <a:effectLst/>
            </p:spPr>
          </p:cxnSp>
          <p:sp>
            <p:nvSpPr>
              <p:cNvPr id="36" name="Rechthoek 35">
                <a:extLst>
                  <a:ext uri="{FF2B5EF4-FFF2-40B4-BE49-F238E27FC236}">
                    <a16:creationId xmlns:a16="http://schemas.microsoft.com/office/drawing/2014/main" id="{8AD61950-BB9E-41D6-B6F8-8248FD98C823}"/>
                  </a:ext>
                </a:extLst>
              </p:cNvPr>
              <p:cNvSpPr/>
              <p:nvPr userDrawn="1"/>
            </p:nvSpPr>
            <p:spPr>
              <a:xfrm>
                <a:off x="-3289012" y="589683"/>
                <a:ext cx="422160" cy="64068"/>
              </a:xfrm>
              <a:prstGeom prst="rect">
                <a:avLst/>
              </a:prstGeom>
              <a:solidFill>
                <a:sysClr val="window" lastClr="FFFFFF"/>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37" name="Groep 36">
                <a:extLst>
                  <a:ext uri="{FF2B5EF4-FFF2-40B4-BE49-F238E27FC236}">
                    <a16:creationId xmlns:a16="http://schemas.microsoft.com/office/drawing/2014/main" id="{3CA2942D-8E9E-4A49-9E51-76A1905CF19A}"/>
                  </a:ext>
                </a:extLst>
              </p:cNvPr>
              <p:cNvGrpSpPr/>
              <p:nvPr userDrawn="1"/>
            </p:nvGrpSpPr>
            <p:grpSpPr>
              <a:xfrm>
                <a:off x="-3002834" y="720303"/>
                <a:ext cx="182598" cy="143759"/>
                <a:chOff x="-3310843" y="700986"/>
                <a:chExt cx="182598" cy="143759"/>
              </a:xfrm>
            </p:grpSpPr>
            <p:grpSp>
              <p:nvGrpSpPr>
                <p:cNvPr id="77" name="Groep 76">
                  <a:extLst>
                    <a:ext uri="{FF2B5EF4-FFF2-40B4-BE49-F238E27FC236}">
                      <a16:creationId xmlns:a16="http://schemas.microsoft.com/office/drawing/2014/main" id="{6CF0C2CD-EA66-4BA0-9FE7-039031B8BCDF}"/>
                    </a:ext>
                  </a:extLst>
                </p:cNvPr>
                <p:cNvGrpSpPr/>
                <p:nvPr userDrawn="1"/>
              </p:nvGrpSpPr>
              <p:grpSpPr>
                <a:xfrm>
                  <a:off x="-3310843" y="700986"/>
                  <a:ext cx="182598" cy="143759"/>
                  <a:chOff x="-3310843" y="700986"/>
                  <a:chExt cx="182598" cy="143759"/>
                </a:xfrm>
              </p:grpSpPr>
              <p:cxnSp>
                <p:nvCxnSpPr>
                  <p:cNvPr id="81" name="Rechte verbindingslijn 80">
                    <a:extLst>
                      <a:ext uri="{FF2B5EF4-FFF2-40B4-BE49-F238E27FC236}">
                        <a16:creationId xmlns:a16="http://schemas.microsoft.com/office/drawing/2014/main" id="{8B0D95E5-7479-4011-BD7E-77090D3575AC}"/>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82" name="Rechte verbindingslijn 81">
                    <a:extLst>
                      <a:ext uri="{FF2B5EF4-FFF2-40B4-BE49-F238E27FC236}">
                        <a16:creationId xmlns:a16="http://schemas.microsoft.com/office/drawing/2014/main" id="{9596FB1F-7014-48FD-BB9B-374596143627}"/>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83" name="Rechte verbindingslijn 82">
                    <a:extLst>
                      <a:ext uri="{FF2B5EF4-FFF2-40B4-BE49-F238E27FC236}">
                        <a16:creationId xmlns:a16="http://schemas.microsoft.com/office/drawing/2014/main" id="{7A7DBDC3-10ED-409D-AC10-9847CC0F420D}"/>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84" name="Rechte verbindingslijn 83">
                    <a:extLst>
                      <a:ext uri="{FF2B5EF4-FFF2-40B4-BE49-F238E27FC236}">
                        <a16:creationId xmlns:a16="http://schemas.microsoft.com/office/drawing/2014/main" id="{30C97419-38EA-4780-9851-7D704F2FF568}"/>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85" name="Rechte verbindingslijn 84">
                    <a:extLst>
                      <a:ext uri="{FF2B5EF4-FFF2-40B4-BE49-F238E27FC236}">
                        <a16:creationId xmlns:a16="http://schemas.microsoft.com/office/drawing/2014/main" id="{3D2E566B-9756-42D6-8F67-0AEDE6E0BC83}"/>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78" name="Groep 77">
                  <a:extLst>
                    <a:ext uri="{FF2B5EF4-FFF2-40B4-BE49-F238E27FC236}">
                      <a16:creationId xmlns:a16="http://schemas.microsoft.com/office/drawing/2014/main" id="{B736F0F3-E079-41AB-8255-A6A6A14CA68F}"/>
                    </a:ext>
                  </a:extLst>
                </p:cNvPr>
                <p:cNvGrpSpPr/>
                <p:nvPr userDrawn="1"/>
              </p:nvGrpSpPr>
              <p:grpSpPr>
                <a:xfrm flipH="1">
                  <a:off x="-3310774" y="735854"/>
                  <a:ext cx="88801" cy="72568"/>
                  <a:chOff x="-2091059" y="1395403"/>
                  <a:chExt cx="157316" cy="128558"/>
                </a:xfrm>
              </p:grpSpPr>
              <p:sp>
                <p:nvSpPr>
                  <p:cNvPr id="79" name="Rechthoek 78">
                    <a:extLst>
                      <a:ext uri="{FF2B5EF4-FFF2-40B4-BE49-F238E27FC236}">
                        <a16:creationId xmlns:a16="http://schemas.microsoft.com/office/drawing/2014/main" id="{F2C47791-887E-4063-880A-A60719ABB75F}"/>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80" name="Pijl: punthaak 79">
                    <a:extLst>
                      <a:ext uri="{FF2B5EF4-FFF2-40B4-BE49-F238E27FC236}">
                        <a16:creationId xmlns:a16="http://schemas.microsoft.com/office/drawing/2014/main" id="{9E3D5F34-F1A8-4829-A6B1-261C8B51EE97}"/>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38" name="Groep 37">
                <a:extLst>
                  <a:ext uri="{FF2B5EF4-FFF2-40B4-BE49-F238E27FC236}">
                    <a16:creationId xmlns:a16="http://schemas.microsoft.com/office/drawing/2014/main" id="{CA7EFC64-30C2-4F30-81C0-C6AF9D4835C2}"/>
                  </a:ext>
                </a:extLst>
              </p:cNvPr>
              <p:cNvGrpSpPr/>
              <p:nvPr userDrawn="1"/>
            </p:nvGrpSpPr>
            <p:grpSpPr>
              <a:xfrm>
                <a:off x="-3326107" y="720303"/>
                <a:ext cx="182598" cy="143759"/>
                <a:chOff x="-3634116" y="700986"/>
                <a:chExt cx="182598" cy="143759"/>
              </a:xfrm>
            </p:grpSpPr>
            <p:grpSp>
              <p:nvGrpSpPr>
                <p:cNvPr id="68" name="Groep 67">
                  <a:extLst>
                    <a:ext uri="{FF2B5EF4-FFF2-40B4-BE49-F238E27FC236}">
                      <a16:creationId xmlns:a16="http://schemas.microsoft.com/office/drawing/2014/main" id="{FC083E03-4D01-4763-A69D-2460138AA190}"/>
                    </a:ext>
                  </a:extLst>
                </p:cNvPr>
                <p:cNvGrpSpPr/>
                <p:nvPr userDrawn="1"/>
              </p:nvGrpSpPr>
              <p:grpSpPr>
                <a:xfrm>
                  <a:off x="-3634116" y="700986"/>
                  <a:ext cx="182598" cy="143759"/>
                  <a:chOff x="-3634116" y="700986"/>
                  <a:chExt cx="182598" cy="143759"/>
                </a:xfrm>
              </p:grpSpPr>
              <p:cxnSp>
                <p:nvCxnSpPr>
                  <p:cNvPr id="72" name="Rechte verbindingslijn 71">
                    <a:extLst>
                      <a:ext uri="{FF2B5EF4-FFF2-40B4-BE49-F238E27FC236}">
                        <a16:creationId xmlns:a16="http://schemas.microsoft.com/office/drawing/2014/main" id="{BAA2C0C2-55DF-4C42-B6BD-0C5B15ACF18B}"/>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73" name="Rechte verbindingslijn 72">
                    <a:extLst>
                      <a:ext uri="{FF2B5EF4-FFF2-40B4-BE49-F238E27FC236}">
                        <a16:creationId xmlns:a16="http://schemas.microsoft.com/office/drawing/2014/main" id="{AF7F7FE0-4C31-4603-B2D6-F583F5342DF4}"/>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74" name="Rechte verbindingslijn 73">
                    <a:extLst>
                      <a:ext uri="{FF2B5EF4-FFF2-40B4-BE49-F238E27FC236}">
                        <a16:creationId xmlns:a16="http://schemas.microsoft.com/office/drawing/2014/main" id="{504F5A89-B502-4197-BD2B-5DD63A8C9F69}"/>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75" name="Rechte verbindingslijn 74">
                    <a:extLst>
                      <a:ext uri="{FF2B5EF4-FFF2-40B4-BE49-F238E27FC236}">
                        <a16:creationId xmlns:a16="http://schemas.microsoft.com/office/drawing/2014/main" id="{2E74076B-1D06-4E5E-8752-2E6D5570175C}"/>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76" name="Rechte verbindingslijn 75">
                    <a:extLst>
                      <a:ext uri="{FF2B5EF4-FFF2-40B4-BE49-F238E27FC236}">
                        <a16:creationId xmlns:a16="http://schemas.microsoft.com/office/drawing/2014/main" id="{2645B092-8CBC-4118-AB87-E59EC2F151C9}"/>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69" name="Groep 68">
                  <a:extLst>
                    <a:ext uri="{FF2B5EF4-FFF2-40B4-BE49-F238E27FC236}">
                      <a16:creationId xmlns:a16="http://schemas.microsoft.com/office/drawing/2014/main" id="{11FF0C38-C5D9-4502-95E9-4444DCD1AD86}"/>
                    </a:ext>
                  </a:extLst>
                </p:cNvPr>
                <p:cNvGrpSpPr/>
                <p:nvPr userDrawn="1"/>
              </p:nvGrpSpPr>
              <p:grpSpPr>
                <a:xfrm>
                  <a:off x="-3634047" y="735854"/>
                  <a:ext cx="88801" cy="72568"/>
                  <a:chOff x="-2091059" y="1395403"/>
                  <a:chExt cx="157316" cy="128558"/>
                </a:xfrm>
              </p:grpSpPr>
              <p:sp>
                <p:nvSpPr>
                  <p:cNvPr id="70" name="Rechthoek 69">
                    <a:extLst>
                      <a:ext uri="{FF2B5EF4-FFF2-40B4-BE49-F238E27FC236}">
                        <a16:creationId xmlns:a16="http://schemas.microsoft.com/office/drawing/2014/main" id="{793C26F1-4504-4BC8-A6C8-92F2C68882FB}"/>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71" name="Pijl: punthaak 70">
                    <a:extLst>
                      <a:ext uri="{FF2B5EF4-FFF2-40B4-BE49-F238E27FC236}">
                        <a16:creationId xmlns:a16="http://schemas.microsoft.com/office/drawing/2014/main" id="{44F60BE9-51B9-4A74-AB52-4B34DC9DCDC1}"/>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cxnSp>
            <p:nvCxnSpPr>
              <p:cNvPr id="39" name="Rechte verbindingslijn 38">
                <a:extLst>
                  <a:ext uri="{FF2B5EF4-FFF2-40B4-BE49-F238E27FC236}">
                    <a16:creationId xmlns:a16="http://schemas.microsoft.com/office/drawing/2014/main" id="{E8521E08-BDF1-4FC9-99BD-A0E04A700563}"/>
                  </a:ext>
                </a:extLst>
              </p:cNvPr>
              <p:cNvCxnSpPr>
                <a:cxnSpLocks/>
              </p:cNvCxnSpPr>
              <p:nvPr userDrawn="1"/>
            </p:nvCxnSpPr>
            <p:spPr>
              <a:xfrm flipV="1">
                <a:off x="-3136454" y="523622"/>
                <a:ext cx="720437" cy="188422"/>
              </a:xfrm>
              <a:prstGeom prst="line">
                <a:avLst/>
              </a:prstGeom>
              <a:noFill/>
              <a:ln w="19050" cap="rnd" cmpd="sng" algn="ctr">
                <a:solidFill>
                  <a:srgbClr val="303E48"/>
                </a:solidFill>
                <a:prstDash val="solid"/>
                <a:headEnd type="oval"/>
              </a:ln>
              <a:effectLst/>
            </p:spPr>
          </p:cxnSp>
          <p:cxnSp>
            <p:nvCxnSpPr>
              <p:cNvPr id="40" name="Rechte verbindingslijn 39">
                <a:extLst>
                  <a:ext uri="{FF2B5EF4-FFF2-40B4-BE49-F238E27FC236}">
                    <a16:creationId xmlns:a16="http://schemas.microsoft.com/office/drawing/2014/main" id="{4B589B35-7C4B-4710-BC6B-03B099168646}"/>
                  </a:ext>
                </a:extLst>
              </p:cNvPr>
              <p:cNvCxnSpPr>
                <a:cxnSpLocks/>
              </p:cNvCxnSpPr>
              <p:nvPr userDrawn="1"/>
            </p:nvCxnSpPr>
            <p:spPr>
              <a:xfrm>
                <a:off x="-2820570" y="712044"/>
                <a:ext cx="399011" cy="238298"/>
              </a:xfrm>
              <a:prstGeom prst="line">
                <a:avLst/>
              </a:prstGeom>
              <a:noFill/>
              <a:ln w="19050" cap="rnd" cmpd="sng" algn="ctr">
                <a:solidFill>
                  <a:srgbClr val="303E48"/>
                </a:solidFill>
                <a:prstDash val="solid"/>
                <a:headEnd type="oval"/>
              </a:ln>
              <a:effectLst/>
            </p:spPr>
          </p:cxnSp>
          <p:grpSp>
            <p:nvGrpSpPr>
              <p:cNvPr id="42" name="Groep 41">
                <a:extLst>
                  <a:ext uri="{FF2B5EF4-FFF2-40B4-BE49-F238E27FC236}">
                    <a16:creationId xmlns:a16="http://schemas.microsoft.com/office/drawing/2014/main" id="{270255C9-F289-4ECA-AAAC-CBCFB4C7D565}"/>
                  </a:ext>
                </a:extLst>
              </p:cNvPr>
              <p:cNvGrpSpPr/>
              <p:nvPr userDrawn="1"/>
            </p:nvGrpSpPr>
            <p:grpSpPr>
              <a:xfrm>
                <a:off x="-2425037" y="370226"/>
                <a:ext cx="357690" cy="330595"/>
                <a:chOff x="-2721817" y="347336"/>
                <a:chExt cx="432805" cy="400021"/>
              </a:xfrm>
            </p:grpSpPr>
            <p:sp>
              <p:nvSpPr>
                <p:cNvPr id="57" name="Rechthoek 56">
                  <a:extLst>
                    <a:ext uri="{FF2B5EF4-FFF2-40B4-BE49-F238E27FC236}">
                      <a16:creationId xmlns:a16="http://schemas.microsoft.com/office/drawing/2014/main" id="{9CB92C7B-F9B6-4738-8B71-4F1BB79874F8}"/>
                    </a:ext>
                  </a:extLst>
                </p:cNvPr>
                <p:cNvSpPr/>
                <p:nvPr userDrawn="1"/>
              </p:nvSpPr>
              <p:spPr>
                <a:xfrm>
                  <a:off x="-2721817" y="347336"/>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58" name="Groep 57">
                  <a:extLst>
                    <a:ext uri="{FF2B5EF4-FFF2-40B4-BE49-F238E27FC236}">
                      <a16:creationId xmlns:a16="http://schemas.microsoft.com/office/drawing/2014/main" id="{76A5A392-8E16-45D0-A534-AFA98F0D948E}"/>
                    </a:ext>
                  </a:extLst>
                </p:cNvPr>
                <p:cNvGrpSpPr/>
                <p:nvPr userDrawn="1"/>
              </p:nvGrpSpPr>
              <p:grpSpPr>
                <a:xfrm>
                  <a:off x="-2652453" y="431583"/>
                  <a:ext cx="294076" cy="231526"/>
                  <a:chOff x="-3634116" y="700986"/>
                  <a:chExt cx="182598" cy="143759"/>
                </a:xfrm>
              </p:grpSpPr>
              <p:grpSp>
                <p:nvGrpSpPr>
                  <p:cNvPr id="59" name="Groep 58">
                    <a:extLst>
                      <a:ext uri="{FF2B5EF4-FFF2-40B4-BE49-F238E27FC236}">
                        <a16:creationId xmlns:a16="http://schemas.microsoft.com/office/drawing/2014/main" id="{797EAD6F-5D32-4AFF-A631-B918B2102E58}"/>
                      </a:ext>
                    </a:extLst>
                  </p:cNvPr>
                  <p:cNvGrpSpPr/>
                  <p:nvPr userDrawn="1"/>
                </p:nvGrpSpPr>
                <p:grpSpPr>
                  <a:xfrm>
                    <a:off x="-3634116" y="700986"/>
                    <a:ext cx="182598" cy="143759"/>
                    <a:chOff x="-3634116" y="700986"/>
                    <a:chExt cx="182598" cy="143759"/>
                  </a:xfrm>
                </p:grpSpPr>
                <p:cxnSp>
                  <p:nvCxnSpPr>
                    <p:cNvPr id="63" name="Rechte verbindingslijn 62">
                      <a:extLst>
                        <a:ext uri="{FF2B5EF4-FFF2-40B4-BE49-F238E27FC236}">
                          <a16:creationId xmlns:a16="http://schemas.microsoft.com/office/drawing/2014/main" id="{CCA1717A-6AD5-4B23-BE09-B5C2A19D319F}"/>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64" name="Rechte verbindingslijn 63">
                      <a:extLst>
                        <a:ext uri="{FF2B5EF4-FFF2-40B4-BE49-F238E27FC236}">
                          <a16:creationId xmlns:a16="http://schemas.microsoft.com/office/drawing/2014/main" id="{1BC13AF6-EE65-454D-8FD4-AACB7180E372}"/>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65" name="Rechte verbindingslijn 64">
                      <a:extLst>
                        <a:ext uri="{FF2B5EF4-FFF2-40B4-BE49-F238E27FC236}">
                          <a16:creationId xmlns:a16="http://schemas.microsoft.com/office/drawing/2014/main" id="{3303B5D4-2F32-4B1E-AE63-A99D3013AF9B}"/>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66" name="Rechte verbindingslijn 65">
                      <a:extLst>
                        <a:ext uri="{FF2B5EF4-FFF2-40B4-BE49-F238E27FC236}">
                          <a16:creationId xmlns:a16="http://schemas.microsoft.com/office/drawing/2014/main" id="{9F61D782-5AA4-4FF3-A006-8ED140CA888A}"/>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67" name="Rechte verbindingslijn 66">
                      <a:extLst>
                        <a:ext uri="{FF2B5EF4-FFF2-40B4-BE49-F238E27FC236}">
                          <a16:creationId xmlns:a16="http://schemas.microsoft.com/office/drawing/2014/main" id="{866D5C30-C2D9-4000-99A3-3B57DA8C5705}"/>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60" name="Groep 59">
                    <a:extLst>
                      <a:ext uri="{FF2B5EF4-FFF2-40B4-BE49-F238E27FC236}">
                        <a16:creationId xmlns:a16="http://schemas.microsoft.com/office/drawing/2014/main" id="{E4F22A2D-9310-4B5B-888C-26D39E8E4030}"/>
                      </a:ext>
                    </a:extLst>
                  </p:cNvPr>
                  <p:cNvGrpSpPr/>
                  <p:nvPr userDrawn="1"/>
                </p:nvGrpSpPr>
                <p:grpSpPr>
                  <a:xfrm>
                    <a:off x="-3634047" y="735854"/>
                    <a:ext cx="88801" cy="72568"/>
                    <a:chOff x="-2091059" y="1395403"/>
                    <a:chExt cx="157316" cy="128558"/>
                  </a:xfrm>
                </p:grpSpPr>
                <p:sp>
                  <p:nvSpPr>
                    <p:cNvPr id="61" name="Rechthoek 60">
                      <a:extLst>
                        <a:ext uri="{FF2B5EF4-FFF2-40B4-BE49-F238E27FC236}">
                          <a16:creationId xmlns:a16="http://schemas.microsoft.com/office/drawing/2014/main" id="{52536053-AC24-4A0E-A689-912E36F46EFC}"/>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62" name="Pijl: punthaak 61">
                      <a:extLst>
                        <a:ext uri="{FF2B5EF4-FFF2-40B4-BE49-F238E27FC236}">
                          <a16:creationId xmlns:a16="http://schemas.microsoft.com/office/drawing/2014/main" id="{94FED334-3584-42AD-B6C3-2E88A0C46479}"/>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grpSp>
            <p:nvGrpSpPr>
              <p:cNvPr id="43" name="Groep 42">
                <a:extLst>
                  <a:ext uri="{FF2B5EF4-FFF2-40B4-BE49-F238E27FC236}">
                    <a16:creationId xmlns:a16="http://schemas.microsoft.com/office/drawing/2014/main" id="{10250128-54B1-479A-8CC5-7C55F7793E6A}"/>
                  </a:ext>
                </a:extLst>
              </p:cNvPr>
              <p:cNvGrpSpPr/>
              <p:nvPr userDrawn="1"/>
            </p:nvGrpSpPr>
            <p:grpSpPr>
              <a:xfrm>
                <a:off x="-2425037" y="781500"/>
                <a:ext cx="357690" cy="330595"/>
                <a:chOff x="-2721817" y="782525"/>
                <a:chExt cx="432805" cy="400021"/>
              </a:xfrm>
            </p:grpSpPr>
            <p:sp>
              <p:nvSpPr>
                <p:cNvPr id="46" name="Rechthoek 45">
                  <a:extLst>
                    <a:ext uri="{FF2B5EF4-FFF2-40B4-BE49-F238E27FC236}">
                      <a16:creationId xmlns:a16="http://schemas.microsoft.com/office/drawing/2014/main" id="{1F107856-1B3A-4A38-91ED-8C50FB1A02BF}"/>
                    </a:ext>
                  </a:extLst>
                </p:cNvPr>
                <p:cNvSpPr/>
                <p:nvPr userDrawn="1"/>
              </p:nvSpPr>
              <p:spPr>
                <a:xfrm>
                  <a:off x="-2721817" y="782525"/>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47" name="Groep 46">
                  <a:extLst>
                    <a:ext uri="{FF2B5EF4-FFF2-40B4-BE49-F238E27FC236}">
                      <a16:creationId xmlns:a16="http://schemas.microsoft.com/office/drawing/2014/main" id="{A7425931-2380-46B9-935D-0069F7EB2AEC}"/>
                    </a:ext>
                  </a:extLst>
                </p:cNvPr>
                <p:cNvGrpSpPr/>
                <p:nvPr userDrawn="1"/>
              </p:nvGrpSpPr>
              <p:grpSpPr>
                <a:xfrm>
                  <a:off x="-2652453" y="866772"/>
                  <a:ext cx="294076" cy="231526"/>
                  <a:chOff x="-3310843" y="700986"/>
                  <a:chExt cx="182598" cy="143759"/>
                </a:xfrm>
              </p:grpSpPr>
              <p:grpSp>
                <p:nvGrpSpPr>
                  <p:cNvPr id="48" name="Groep 47">
                    <a:extLst>
                      <a:ext uri="{FF2B5EF4-FFF2-40B4-BE49-F238E27FC236}">
                        <a16:creationId xmlns:a16="http://schemas.microsoft.com/office/drawing/2014/main" id="{4F4F0831-CB9B-47D8-B1E8-DACCB9EEB6D6}"/>
                      </a:ext>
                    </a:extLst>
                  </p:cNvPr>
                  <p:cNvGrpSpPr/>
                  <p:nvPr userDrawn="1"/>
                </p:nvGrpSpPr>
                <p:grpSpPr>
                  <a:xfrm>
                    <a:off x="-3310843" y="700986"/>
                    <a:ext cx="182598" cy="143759"/>
                    <a:chOff x="-3310843" y="700986"/>
                    <a:chExt cx="182598" cy="143759"/>
                  </a:xfrm>
                </p:grpSpPr>
                <p:cxnSp>
                  <p:nvCxnSpPr>
                    <p:cNvPr id="52" name="Rechte verbindingslijn 51">
                      <a:extLst>
                        <a:ext uri="{FF2B5EF4-FFF2-40B4-BE49-F238E27FC236}">
                          <a16:creationId xmlns:a16="http://schemas.microsoft.com/office/drawing/2014/main" id="{0FE84183-FD66-415D-AE47-765D2917F3E8}"/>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53" name="Rechte verbindingslijn 52">
                      <a:extLst>
                        <a:ext uri="{FF2B5EF4-FFF2-40B4-BE49-F238E27FC236}">
                          <a16:creationId xmlns:a16="http://schemas.microsoft.com/office/drawing/2014/main" id="{0397207F-AA2E-494C-85C3-300874AD2AE2}"/>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54" name="Rechte verbindingslijn 53">
                      <a:extLst>
                        <a:ext uri="{FF2B5EF4-FFF2-40B4-BE49-F238E27FC236}">
                          <a16:creationId xmlns:a16="http://schemas.microsoft.com/office/drawing/2014/main" id="{F90600A0-77DE-4825-846B-3C67A9666AB6}"/>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55" name="Rechte verbindingslijn 54">
                      <a:extLst>
                        <a:ext uri="{FF2B5EF4-FFF2-40B4-BE49-F238E27FC236}">
                          <a16:creationId xmlns:a16="http://schemas.microsoft.com/office/drawing/2014/main" id="{A2A8394A-E070-4B80-B061-D1F92EF6A3A4}"/>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56" name="Rechte verbindingslijn 55">
                      <a:extLst>
                        <a:ext uri="{FF2B5EF4-FFF2-40B4-BE49-F238E27FC236}">
                          <a16:creationId xmlns:a16="http://schemas.microsoft.com/office/drawing/2014/main" id="{73804714-B3B5-488D-A8BF-21F8149C77D1}"/>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49" name="Groep 48">
                    <a:extLst>
                      <a:ext uri="{FF2B5EF4-FFF2-40B4-BE49-F238E27FC236}">
                        <a16:creationId xmlns:a16="http://schemas.microsoft.com/office/drawing/2014/main" id="{5B6460AC-62AA-4ADE-B08C-BCF6482966D3}"/>
                      </a:ext>
                    </a:extLst>
                  </p:cNvPr>
                  <p:cNvGrpSpPr/>
                  <p:nvPr userDrawn="1"/>
                </p:nvGrpSpPr>
                <p:grpSpPr>
                  <a:xfrm flipH="1">
                    <a:off x="-3310774" y="735854"/>
                    <a:ext cx="88801" cy="72568"/>
                    <a:chOff x="-2091059" y="1395403"/>
                    <a:chExt cx="157316" cy="128558"/>
                  </a:xfrm>
                </p:grpSpPr>
                <p:sp>
                  <p:nvSpPr>
                    <p:cNvPr id="50" name="Rechthoek 49">
                      <a:extLst>
                        <a:ext uri="{FF2B5EF4-FFF2-40B4-BE49-F238E27FC236}">
                          <a16:creationId xmlns:a16="http://schemas.microsoft.com/office/drawing/2014/main" id="{1D17A68B-7A1F-4351-BBE1-D0BB8A5C6152}"/>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51" name="Pijl: punthaak 50">
                      <a:extLst>
                        <a:ext uri="{FF2B5EF4-FFF2-40B4-BE49-F238E27FC236}">
                          <a16:creationId xmlns:a16="http://schemas.microsoft.com/office/drawing/2014/main" id="{0B55E0C9-882E-4844-89B3-C55E63CC22C8}"/>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sp>
            <p:nvSpPr>
              <p:cNvPr id="44" name="Rechthoek 43">
                <a:extLst>
                  <a:ext uri="{FF2B5EF4-FFF2-40B4-BE49-F238E27FC236}">
                    <a16:creationId xmlns:a16="http://schemas.microsoft.com/office/drawing/2014/main" id="{E1A40D8B-4A4A-471F-868A-10BFE2300182}"/>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up</a:t>
                </a:r>
              </a:p>
            </p:txBody>
          </p:sp>
          <p:sp>
            <p:nvSpPr>
              <p:cNvPr id="45" name="Rechthoek 44">
                <a:extLst>
                  <a:ext uri="{FF2B5EF4-FFF2-40B4-BE49-F238E27FC236}">
                    <a16:creationId xmlns:a16="http://schemas.microsoft.com/office/drawing/2014/main" id="{AD710323-6572-48D9-8C75-190BAEF62125}"/>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down</a:t>
                </a:r>
              </a:p>
            </p:txBody>
          </p:sp>
        </p:grpSp>
        <p:cxnSp>
          <p:nvCxnSpPr>
            <p:cNvPr id="16" name="Rechte verbindingslijn 15">
              <a:extLst>
                <a:ext uri="{FF2B5EF4-FFF2-40B4-BE49-F238E27FC236}">
                  <a16:creationId xmlns:a16="http://schemas.microsoft.com/office/drawing/2014/main" id="{17471589-ACA4-4173-AAE0-4E6F2E3ACED2}"/>
                </a:ext>
              </a:extLst>
            </p:cNvPr>
            <p:cNvCxnSpPr>
              <a:cxnSpLocks/>
            </p:cNvCxnSpPr>
            <p:nvPr userDrawn="1"/>
          </p:nvCxnSpPr>
          <p:spPr>
            <a:xfrm>
              <a:off x="-3419346" y="1020931"/>
              <a:ext cx="3176013" cy="0"/>
            </a:xfrm>
            <a:prstGeom prst="line">
              <a:avLst/>
            </a:prstGeom>
            <a:noFill/>
            <a:ln w="3175" cap="flat" cmpd="sng" algn="ctr">
              <a:solidFill>
                <a:srgbClr val="303E48"/>
              </a:solidFill>
              <a:prstDash val="solid"/>
            </a:ln>
            <a:effectLst/>
          </p:spPr>
        </p:cxnSp>
        <p:sp>
          <p:nvSpPr>
            <p:cNvPr id="17" name="Rechthoek 16">
              <a:extLst>
                <a:ext uri="{FF2B5EF4-FFF2-40B4-BE49-F238E27FC236}">
                  <a16:creationId xmlns:a16="http://schemas.microsoft.com/office/drawing/2014/main" id="{3E016D9F-BAD9-4929-A8FC-D0504C52CC63}"/>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rgbClr val="303E48"/>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Bullet</a:t>
              </a:r>
            </a:p>
          </p:txBody>
        </p:sp>
        <p:sp>
          <p:nvSpPr>
            <p:cNvPr id="18" name="Ovaal 17">
              <a:extLst>
                <a:ext uri="{FF2B5EF4-FFF2-40B4-BE49-F238E27FC236}">
                  <a16:creationId xmlns:a16="http://schemas.microsoft.com/office/drawing/2014/main" id="{655B4616-891E-4904-B7E4-86BF2E8B310C}"/>
                </a:ext>
              </a:extLst>
            </p:cNvPr>
            <p:cNvSpPr/>
            <p:nvPr userDrawn="1"/>
          </p:nvSpPr>
          <p:spPr>
            <a:xfrm>
              <a:off x="-3425006" y="2091065"/>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19" name="Rechthoek 18">
              <a:extLst>
                <a:ext uri="{FF2B5EF4-FFF2-40B4-BE49-F238E27FC236}">
                  <a16:creationId xmlns:a16="http://schemas.microsoft.com/office/drawing/2014/main" id="{78D14853-24AB-4AB5-88FE-1CB3492FA617}"/>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1950" marR="0" lvl="0" indent="-180975" defTabSz="914400" eaLnBrk="1" fontAlgn="auto" latinLnBrk="0" hangingPunct="1">
                <a:lnSpc>
                  <a:spcPct val="90000"/>
                </a:lnSpc>
                <a:spcBef>
                  <a:spcPts val="600"/>
                </a:spcBef>
                <a:spcAft>
                  <a:spcPts val="600"/>
                </a:spcAft>
                <a:buClr>
                  <a:srgbClr val="0096A5"/>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#1</a:t>
              </a:r>
            </a:p>
          </p:txBody>
        </p:sp>
        <p:sp>
          <p:nvSpPr>
            <p:cNvPr id="20" name="Ovaal 19">
              <a:extLst>
                <a:ext uri="{FF2B5EF4-FFF2-40B4-BE49-F238E27FC236}">
                  <a16:creationId xmlns:a16="http://schemas.microsoft.com/office/drawing/2014/main" id="{23A55D01-D535-41F5-8BD4-E38AC40E0FBA}"/>
                </a:ext>
              </a:extLst>
            </p:cNvPr>
            <p:cNvSpPr/>
            <p:nvPr userDrawn="1"/>
          </p:nvSpPr>
          <p:spPr>
            <a:xfrm>
              <a:off x="-3425006" y="246524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21" name="Rechthoek 20">
              <a:extLst>
                <a:ext uri="{FF2B5EF4-FFF2-40B4-BE49-F238E27FC236}">
                  <a16:creationId xmlns:a16="http://schemas.microsoft.com/office/drawing/2014/main" id="{42B4B4C8-9304-4EAE-AB2D-16038B4B86B1}"/>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542925" marR="0" lvl="0" indent="-180975" defTabSz="914400" eaLnBrk="1" fontAlgn="auto" latinLnBrk="0" hangingPunct="1">
                <a:lnSpc>
                  <a:spcPct val="90000"/>
                </a:lnSpc>
                <a:spcBef>
                  <a:spcPts val="600"/>
                </a:spcBef>
                <a:spcAft>
                  <a:spcPts val="600"/>
                </a:spcAft>
                <a:buClr>
                  <a:srgbClr val="00BBD3"/>
                </a:buClr>
                <a:buSzTx/>
                <a:buFont typeface="Open Sans" panose="020B0606030504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#2</a:t>
              </a:r>
            </a:p>
          </p:txBody>
        </p:sp>
        <p:sp>
          <p:nvSpPr>
            <p:cNvPr id="22" name="Ovaal 21">
              <a:extLst>
                <a:ext uri="{FF2B5EF4-FFF2-40B4-BE49-F238E27FC236}">
                  <a16:creationId xmlns:a16="http://schemas.microsoft.com/office/drawing/2014/main" id="{B40F1DB4-04FD-4D58-A76D-268AFA03B568}"/>
                </a:ext>
              </a:extLst>
            </p:cNvPr>
            <p:cNvSpPr/>
            <p:nvPr userDrawn="1"/>
          </p:nvSpPr>
          <p:spPr>
            <a:xfrm>
              <a:off x="-3425006" y="283788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23" name="Rechthoek 22">
              <a:extLst>
                <a:ext uri="{FF2B5EF4-FFF2-40B4-BE49-F238E27FC236}">
                  <a16:creationId xmlns:a16="http://schemas.microsoft.com/office/drawing/2014/main" id="{A381B9C7-38CA-4B75-8CD8-5E9A76AD4796}"/>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Plain text</a:t>
              </a:r>
            </a:p>
          </p:txBody>
        </p:sp>
        <p:sp>
          <p:nvSpPr>
            <p:cNvPr id="24" name="Ovaal 23">
              <a:extLst>
                <a:ext uri="{FF2B5EF4-FFF2-40B4-BE49-F238E27FC236}">
                  <a16:creationId xmlns:a16="http://schemas.microsoft.com/office/drawing/2014/main" id="{BEA55D6B-9A12-4EA0-B4CF-2025AC2D1EAA}"/>
                </a:ext>
              </a:extLst>
            </p:cNvPr>
            <p:cNvSpPr/>
            <p:nvPr userDrawn="1"/>
          </p:nvSpPr>
          <p:spPr>
            <a:xfrm>
              <a:off x="-3425006" y="3221492"/>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5</a:t>
              </a:r>
            </a:p>
          </p:txBody>
        </p:sp>
        <p:sp>
          <p:nvSpPr>
            <p:cNvPr id="25" name="Rechthoek 24">
              <a:extLst>
                <a:ext uri="{FF2B5EF4-FFF2-40B4-BE49-F238E27FC236}">
                  <a16:creationId xmlns:a16="http://schemas.microsoft.com/office/drawing/2014/main" id="{8E1D594D-5CB4-46A0-8DDA-1C2E47F7F110}"/>
                </a:ext>
              </a:extLst>
            </p:cNvPr>
            <p:cNvSpPr/>
            <p:nvPr userDrawn="1"/>
          </p:nvSpPr>
          <p:spPr>
            <a:xfrm>
              <a:off x="-3059324" y="3221491"/>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Header</a:t>
              </a:r>
            </a:p>
          </p:txBody>
        </p:sp>
        <p:cxnSp>
          <p:nvCxnSpPr>
            <p:cNvPr id="26" name="Rechte verbindingslijn 25">
              <a:extLst>
                <a:ext uri="{FF2B5EF4-FFF2-40B4-BE49-F238E27FC236}">
                  <a16:creationId xmlns:a16="http://schemas.microsoft.com/office/drawing/2014/main" id="{22C3C67F-8E1C-4B43-8865-D5998E4472CB}"/>
                </a:ext>
              </a:extLst>
            </p:cNvPr>
            <p:cNvCxnSpPr>
              <a:cxnSpLocks/>
            </p:cNvCxnSpPr>
            <p:nvPr userDrawn="1"/>
          </p:nvCxnSpPr>
          <p:spPr>
            <a:xfrm>
              <a:off x="-3419346" y="3585498"/>
              <a:ext cx="3176013" cy="0"/>
            </a:xfrm>
            <a:prstGeom prst="line">
              <a:avLst/>
            </a:prstGeom>
            <a:noFill/>
            <a:ln w="3175" cap="flat" cmpd="sng" algn="ctr">
              <a:solidFill>
                <a:srgbClr val="303E48"/>
              </a:solidFill>
              <a:prstDash val="solid"/>
            </a:ln>
            <a:effectLst/>
          </p:spPr>
        </p:cxnSp>
        <p:grpSp>
          <p:nvGrpSpPr>
            <p:cNvPr id="27" name="Meer informatie">
              <a:extLst>
                <a:ext uri="{FF2B5EF4-FFF2-40B4-BE49-F238E27FC236}">
                  <a16:creationId xmlns:a16="http://schemas.microsoft.com/office/drawing/2014/main" id="{7973A093-B6DC-4C2F-B91A-41B359B42811}"/>
                </a:ext>
              </a:extLst>
            </p:cNvPr>
            <p:cNvGrpSpPr/>
            <p:nvPr userDrawn="1"/>
          </p:nvGrpSpPr>
          <p:grpSpPr>
            <a:xfrm>
              <a:off x="-3421298" y="3713747"/>
              <a:ext cx="3178515" cy="783273"/>
              <a:chOff x="-3741486" y="3359148"/>
              <a:chExt cx="3178515" cy="783273"/>
            </a:xfrm>
          </p:grpSpPr>
          <p:sp>
            <p:nvSpPr>
              <p:cNvPr id="29" name="Freeform 101">
                <a:extLst>
                  <a:ext uri="{FF2B5EF4-FFF2-40B4-BE49-F238E27FC236}">
                    <a16:creationId xmlns:a16="http://schemas.microsoft.com/office/drawing/2014/main" id="{94D1EECD-2211-427B-8E28-0A9CF208B453}"/>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30" name="Rechthoek 29">
                <a:extLst>
                  <a:ext uri="{FF2B5EF4-FFF2-40B4-BE49-F238E27FC236}">
                    <a16:creationId xmlns:a16="http://schemas.microsoft.com/office/drawing/2014/main" id="{2B5EE84A-8B65-4E39-A41B-F66174BA3C3D}"/>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31" name="Rechte verbindingslijn 30">
                <a:extLst>
                  <a:ext uri="{FF2B5EF4-FFF2-40B4-BE49-F238E27FC236}">
                    <a16:creationId xmlns:a16="http://schemas.microsoft.com/office/drawing/2014/main" id="{62E6FD67-CA96-4ADB-B63A-5E6FBCD4B006}"/>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28" name="Rechthoek 27">
              <a:extLst>
                <a:ext uri="{FF2B5EF4-FFF2-40B4-BE49-F238E27FC236}">
                  <a16:creationId xmlns:a16="http://schemas.microsoft.com/office/drawing/2014/main" id="{2DE07E17-33D6-40B3-ACC4-A73421BF433B}"/>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Under the tab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use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list level-buttons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as pictured above, to choose a text level.Choose from:</a:t>
              </a:r>
            </a:p>
          </p:txBody>
        </p:sp>
      </p:grpSp>
      <p:grpSp>
        <p:nvGrpSpPr>
          <p:cNvPr id="86" name="Instruction">
            <a:extLst>
              <a:ext uri="{FF2B5EF4-FFF2-40B4-BE49-F238E27FC236}">
                <a16:creationId xmlns:a16="http://schemas.microsoft.com/office/drawing/2014/main" id="{0F0D3137-84FE-4C8B-9FA8-A43C1774C81A}"/>
              </a:ext>
            </a:extLst>
          </p:cNvPr>
          <p:cNvGrpSpPr/>
          <p:nvPr userDrawn="1"/>
        </p:nvGrpSpPr>
        <p:grpSpPr>
          <a:xfrm>
            <a:off x="12391602" y="0"/>
            <a:ext cx="3183678" cy="5340257"/>
            <a:chOff x="12391601" y="0"/>
            <a:chExt cx="3183678" cy="5340257"/>
          </a:xfrm>
        </p:grpSpPr>
        <p:grpSp>
          <p:nvGrpSpPr>
            <p:cNvPr id="87" name="Meer informatie">
              <a:extLst>
                <a:ext uri="{FF2B5EF4-FFF2-40B4-BE49-F238E27FC236}">
                  <a16:creationId xmlns:a16="http://schemas.microsoft.com/office/drawing/2014/main" id="{851C1797-D924-4E65-8756-81A157037D3B}"/>
                </a:ext>
              </a:extLst>
            </p:cNvPr>
            <p:cNvGrpSpPr/>
            <p:nvPr userDrawn="1"/>
          </p:nvGrpSpPr>
          <p:grpSpPr>
            <a:xfrm>
              <a:off x="12396764" y="4556984"/>
              <a:ext cx="3178515" cy="783273"/>
              <a:chOff x="-3741486" y="3386444"/>
              <a:chExt cx="3178515" cy="783273"/>
            </a:xfrm>
          </p:grpSpPr>
          <p:sp>
            <p:nvSpPr>
              <p:cNvPr id="127" name="Freeform 101">
                <a:extLst>
                  <a:ext uri="{FF2B5EF4-FFF2-40B4-BE49-F238E27FC236}">
                    <a16:creationId xmlns:a16="http://schemas.microsoft.com/office/drawing/2014/main" id="{942EFE2A-9C92-4A23-BDCD-8135B0D4B78F}"/>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128" name="Rechthoek 127">
                <a:extLst>
                  <a:ext uri="{FF2B5EF4-FFF2-40B4-BE49-F238E27FC236}">
                    <a16:creationId xmlns:a16="http://schemas.microsoft.com/office/drawing/2014/main" id="{8A3925F1-BB59-4D5B-AFA4-8B8780F79078}"/>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129" name="Rechte verbindingslijn 128">
                <a:extLst>
                  <a:ext uri="{FF2B5EF4-FFF2-40B4-BE49-F238E27FC236}">
                    <a16:creationId xmlns:a16="http://schemas.microsoft.com/office/drawing/2014/main" id="{C63C3CC4-06FE-45AF-B938-60E32FAD14CB}"/>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88" name="Rechthoek 87">
              <a:extLst>
                <a:ext uri="{FF2B5EF4-FFF2-40B4-BE49-F238E27FC236}">
                  <a16:creationId xmlns:a16="http://schemas.microsoft.com/office/drawing/2014/main" id="{B0347251-021D-4D0B-9C63-AD8F69FB0298}"/>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image</a:t>
              </a:r>
            </a:p>
          </p:txBody>
        </p:sp>
        <p:sp>
          <p:nvSpPr>
            <p:cNvPr id="89" name="Ovaal 88">
              <a:extLst>
                <a:ext uri="{FF2B5EF4-FFF2-40B4-BE49-F238E27FC236}">
                  <a16:creationId xmlns:a16="http://schemas.microsoft.com/office/drawing/2014/main" id="{479F1448-0490-45D4-AE17-8BA76DA50D0C}"/>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90" name="Rechte verbindingslijn 89">
              <a:extLst>
                <a:ext uri="{FF2B5EF4-FFF2-40B4-BE49-F238E27FC236}">
                  <a16:creationId xmlns:a16="http://schemas.microsoft.com/office/drawing/2014/main" id="{E33B6D6E-F905-497E-85B1-FF386C6C86B0}"/>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91" name="Rechte verbindingslijn 90">
              <a:extLst>
                <a:ext uri="{FF2B5EF4-FFF2-40B4-BE49-F238E27FC236}">
                  <a16:creationId xmlns:a16="http://schemas.microsoft.com/office/drawing/2014/main" id="{34901B96-92A7-4431-8245-8A1B46D47BDF}"/>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92" name="Rechthoek 91">
              <a:extLst>
                <a:ext uri="{FF2B5EF4-FFF2-40B4-BE49-F238E27FC236}">
                  <a16:creationId xmlns:a16="http://schemas.microsoft.com/office/drawing/2014/main" id="{A52804A9-A44A-40F4-837D-A21BB3DC3A35}"/>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93" name="Rechte verbindingslijn 92">
              <a:extLst>
                <a:ext uri="{FF2B5EF4-FFF2-40B4-BE49-F238E27FC236}">
                  <a16:creationId xmlns:a16="http://schemas.microsoft.com/office/drawing/2014/main" id="{5A080C46-1D03-44ED-A8AE-BEC103A45F74}"/>
                </a:ext>
              </a:extLst>
            </p:cNvPr>
            <p:cNvCxnSpPr>
              <a:cxnSpLocks/>
            </p:cNvCxnSpPr>
            <p:nvPr userDrawn="1"/>
          </p:nvCxnSpPr>
          <p:spPr>
            <a:xfrm>
              <a:off x="12397261" y="4439101"/>
              <a:ext cx="3178017" cy="0"/>
            </a:xfrm>
            <a:prstGeom prst="line">
              <a:avLst/>
            </a:prstGeom>
            <a:noFill/>
            <a:ln w="3175" cap="flat" cmpd="sng" algn="ctr">
              <a:solidFill>
                <a:srgbClr val="303E48"/>
              </a:solidFill>
              <a:prstDash val="solid"/>
            </a:ln>
            <a:effectLst/>
          </p:spPr>
        </p:cxnSp>
        <p:sp>
          <p:nvSpPr>
            <p:cNvPr id="94" name="Ovaal 93">
              <a:extLst>
                <a:ext uri="{FF2B5EF4-FFF2-40B4-BE49-F238E27FC236}">
                  <a16:creationId xmlns:a16="http://schemas.microsoft.com/office/drawing/2014/main" id="{58C96E47-170B-4FDA-BF4E-2CA9BCB7D3FC}"/>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95" name="Rechthoek 94">
              <a:extLst>
                <a:ext uri="{FF2B5EF4-FFF2-40B4-BE49-F238E27FC236}">
                  <a16:creationId xmlns:a16="http://schemas.microsoft.com/office/drawing/2014/main" id="{C6E5FCDC-8850-4951-85AF-965507FF55E7}"/>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96" name="Groep 95">
              <a:extLst>
                <a:ext uri="{FF2B5EF4-FFF2-40B4-BE49-F238E27FC236}">
                  <a16:creationId xmlns:a16="http://schemas.microsoft.com/office/drawing/2014/main" id="{30806B38-C3A7-4E47-94EB-761FBC641119}"/>
                </a:ext>
              </a:extLst>
            </p:cNvPr>
            <p:cNvGrpSpPr/>
            <p:nvPr userDrawn="1"/>
          </p:nvGrpSpPr>
          <p:grpSpPr>
            <a:xfrm>
              <a:off x="12757282" y="2184550"/>
              <a:ext cx="825500" cy="209550"/>
              <a:chOff x="13504624" y="2482850"/>
              <a:chExt cx="825500" cy="209550"/>
            </a:xfrm>
          </p:grpSpPr>
          <p:sp>
            <p:nvSpPr>
              <p:cNvPr id="124" name="Rechthoek 123">
                <a:extLst>
                  <a:ext uri="{FF2B5EF4-FFF2-40B4-BE49-F238E27FC236}">
                    <a16:creationId xmlns:a16="http://schemas.microsoft.com/office/drawing/2014/main" id="{ADC2CC2D-9659-4E36-9C3A-8C062186384B}"/>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125" name="Rechte verbindingslijn 124">
                <a:extLst>
                  <a:ext uri="{FF2B5EF4-FFF2-40B4-BE49-F238E27FC236}">
                    <a16:creationId xmlns:a16="http://schemas.microsoft.com/office/drawing/2014/main" id="{EE8DA8C0-03C1-46FB-B755-10451CD5167F}"/>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26" name="Gelijkbenige driehoek 125">
                <a:extLst>
                  <a:ext uri="{FF2B5EF4-FFF2-40B4-BE49-F238E27FC236}">
                    <a16:creationId xmlns:a16="http://schemas.microsoft.com/office/drawing/2014/main" id="{4A267D65-C585-4D81-90BF-72A8A86CB009}"/>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97" name="Groep 96">
              <a:extLst>
                <a:ext uri="{FF2B5EF4-FFF2-40B4-BE49-F238E27FC236}">
                  <a16:creationId xmlns:a16="http://schemas.microsoft.com/office/drawing/2014/main" id="{04BCC978-90B1-4413-8A01-7985B57B2E15}"/>
                </a:ext>
              </a:extLst>
            </p:cNvPr>
            <p:cNvGrpSpPr/>
            <p:nvPr userDrawn="1"/>
          </p:nvGrpSpPr>
          <p:grpSpPr>
            <a:xfrm>
              <a:off x="12757282" y="1141626"/>
              <a:ext cx="294789" cy="318834"/>
              <a:chOff x="14466489" y="1001522"/>
              <a:chExt cx="290627" cy="314333"/>
            </a:xfrm>
          </p:grpSpPr>
          <p:sp>
            <p:nvSpPr>
              <p:cNvPr id="118" name="Rechthoek 117">
                <a:extLst>
                  <a:ext uri="{FF2B5EF4-FFF2-40B4-BE49-F238E27FC236}">
                    <a16:creationId xmlns:a16="http://schemas.microsoft.com/office/drawing/2014/main" id="{E2ACE847-8679-4C7B-9C33-98A41CF12E5D}"/>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19" name="Ovaal 118">
                <a:extLst>
                  <a:ext uri="{FF2B5EF4-FFF2-40B4-BE49-F238E27FC236}">
                    <a16:creationId xmlns:a16="http://schemas.microsoft.com/office/drawing/2014/main" id="{4072C06A-7A3B-4457-AEE7-84944188D3FE}"/>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0" name="Vrije vorm: vorm 119">
                <a:extLst>
                  <a:ext uri="{FF2B5EF4-FFF2-40B4-BE49-F238E27FC236}">
                    <a16:creationId xmlns:a16="http://schemas.microsoft.com/office/drawing/2014/main" id="{D0164255-5112-4672-ABCA-CB1B577EC608}"/>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1" name="Rechthoek: afgeronde hoeken 120">
                <a:extLst>
                  <a:ext uri="{FF2B5EF4-FFF2-40B4-BE49-F238E27FC236}">
                    <a16:creationId xmlns:a16="http://schemas.microsoft.com/office/drawing/2014/main" id="{36E212C9-CC03-4D44-98B8-D41753955CA8}"/>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122" name="Rechte verbindingslijn 121">
                <a:extLst>
                  <a:ext uri="{FF2B5EF4-FFF2-40B4-BE49-F238E27FC236}">
                    <a16:creationId xmlns:a16="http://schemas.microsoft.com/office/drawing/2014/main" id="{A4D8A671-1C0E-469A-BF67-F3E116C45C94}"/>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123" name="Rechte verbindingslijn 122">
                <a:extLst>
                  <a:ext uri="{FF2B5EF4-FFF2-40B4-BE49-F238E27FC236}">
                    <a16:creationId xmlns:a16="http://schemas.microsoft.com/office/drawing/2014/main" id="{F87C4EE1-07C8-4244-ADB2-368A28375630}"/>
                  </a:ext>
                </a:extLst>
              </p:cNvPr>
              <p:cNvCxnSpPr>
                <a:cxnSpLocks/>
                <a:stCxn id="121"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98" name="Ovaal 97">
              <a:extLst>
                <a:ext uri="{FF2B5EF4-FFF2-40B4-BE49-F238E27FC236}">
                  <a16:creationId xmlns:a16="http://schemas.microsoft.com/office/drawing/2014/main" id="{51F2AFE9-A3A4-47F3-A29E-DCB9F8F9A2A4}"/>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99" name="Rechthoek 98">
              <a:extLst>
                <a:ext uri="{FF2B5EF4-FFF2-40B4-BE49-F238E27FC236}">
                  <a16:creationId xmlns:a16="http://schemas.microsoft.com/office/drawing/2014/main" id="{4D331194-56E3-4AA0-B9F9-BC845B5FC0AB}"/>
                </a:ext>
              </a:extLst>
            </p:cNvPr>
            <p:cNvSpPr/>
            <p:nvPr userDrawn="1"/>
          </p:nvSpPr>
          <p:spPr>
            <a:xfrm>
              <a:off x="12757283" y="2684014"/>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To scale or drag the image, go to the tab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‘Picture Tools - Format’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click on</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the button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‘Crop’</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Scale the image with the spheres and scale the image frame with the corners.</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00" name="Rechte verbindingslijn 99">
              <a:extLst>
                <a:ext uri="{FF2B5EF4-FFF2-40B4-BE49-F238E27FC236}">
                  <a16:creationId xmlns:a16="http://schemas.microsoft.com/office/drawing/2014/main" id="{3ACE121A-C090-411E-BCD4-4E3901399573}"/>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101" name="Groep 100">
              <a:extLst>
                <a:ext uri="{FF2B5EF4-FFF2-40B4-BE49-F238E27FC236}">
                  <a16:creationId xmlns:a16="http://schemas.microsoft.com/office/drawing/2014/main" id="{572C6C79-72C4-4582-9141-21E1655B0E24}"/>
                </a:ext>
              </a:extLst>
            </p:cNvPr>
            <p:cNvGrpSpPr/>
            <p:nvPr userDrawn="1"/>
          </p:nvGrpSpPr>
          <p:grpSpPr>
            <a:xfrm>
              <a:off x="12696514" y="3701158"/>
              <a:ext cx="514284" cy="612918"/>
              <a:chOff x="12682980" y="3403241"/>
              <a:chExt cx="622284" cy="741632"/>
            </a:xfrm>
          </p:grpSpPr>
          <p:grpSp>
            <p:nvGrpSpPr>
              <p:cNvPr id="102" name="Groep 101">
                <a:extLst>
                  <a:ext uri="{FF2B5EF4-FFF2-40B4-BE49-F238E27FC236}">
                    <a16:creationId xmlns:a16="http://schemas.microsoft.com/office/drawing/2014/main" id="{CF759233-FFB5-4163-B81C-DCB72002D891}"/>
                  </a:ext>
                </a:extLst>
              </p:cNvPr>
              <p:cNvGrpSpPr/>
              <p:nvPr userDrawn="1"/>
            </p:nvGrpSpPr>
            <p:grpSpPr>
              <a:xfrm>
                <a:off x="12771568" y="3403241"/>
                <a:ext cx="467138" cy="448489"/>
                <a:chOff x="12782195" y="3403241"/>
                <a:chExt cx="467138" cy="448489"/>
              </a:xfrm>
            </p:grpSpPr>
            <p:grpSp>
              <p:nvGrpSpPr>
                <p:cNvPr id="105" name="Groep 104">
                  <a:extLst>
                    <a:ext uri="{FF2B5EF4-FFF2-40B4-BE49-F238E27FC236}">
                      <a16:creationId xmlns:a16="http://schemas.microsoft.com/office/drawing/2014/main" id="{50CADB81-1622-41BA-B613-893F2EA4ABAF}"/>
                    </a:ext>
                  </a:extLst>
                </p:cNvPr>
                <p:cNvGrpSpPr/>
                <p:nvPr userDrawn="1"/>
              </p:nvGrpSpPr>
              <p:grpSpPr>
                <a:xfrm>
                  <a:off x="12782195" y="3403241"/>
                  <a:ext cx="412967" cy="393907"/>
                  <a:chOff x="13554906" y="3320109"/>
                  <a:chExt cx="443906" cy="423419"/>
                </a:xfrm>
              </p:grpSpPr>
              <p:grpSp>
                <p:nvGrpSpPr>
                  <p:cNvPr id="112" name="Groep 111">
                    <a:extLst>
                      <a:ext uri="{FF2B5EF4-FFF2-40B4-BE49-F238E27FC236}">
                        <a16:creationId xmlns:a16="http://schemas.microsoft.com/office/drawing/2014/main" id="{87974A8A-39A8-463E-BEC9-16FD6E2820EB}"/>
                      </a:ext>
                    </a:extLst>
                  </p:cNvPr>
                  <p:cNvGrpSpPr/>
                  <p:nvPr userDrawn="1"/>
                </p:nvGrpSpPr>
                <p:grpSpPr>
                  <a:xfrm>
                    <a:off x="13554906" y="3320109"/>
                    <a:ext cx="443906" cy="423419"/>
                    <a:chOff x="12909684" y="1276143"/>
                    <a:chExt cx="443906" cy="423419"/>
                  </a:xfrm>
                </p:grpSpPr>
                <p:sp>
                  <p:nvSpPr>
                    <p:cNvPr id="115" name="Rechthoek 114">
                      <a:extLst>
                        <a:ext uri="{FF2B5EF4-FFF2-40B4-BE49-F238E27FC236}">
                          <a16:creationId xmlns:a16="http://schemas.microsoft.com/office/drawing/2014/main" id="{6D09BC55-EFFB-4832-A715-D0CDC9A413E0}"/>
                        </a:ext>
                      </a:extLst>
                    </p:cNvPr>
                    <p:cNvSpPr/>
                    <p:nvPr userDrawn="1"/>
                  </p:nvSpPr>
                  <p:spPr>
                    <a:xfrm>
                      <a:off x="12918700" y="1285262"/>
                      <a:ext cx="434890" cy="414300"/>
                    </a:xfrm>
                    <a:prstGeom prst="rect">
                      <a:avLst/>
                    </a:prstGeom>
                    <a:noFill/>
                    <a:ln w="12700" cap="flat" cmpd="sng" algn="ctr">
                      <a:solidFill>
                        <a:srgbClr val="818181"/>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16" name="Rechthoek 115">
                      <a:extLst>
                        <a:ext uri="{FF2B5EF4-FFF2-40B4-BE49-F238E27FC236}">
                          <a16:creationId xmlns:a16="http://schemas.microsoft.com/office/drawing/2014/main" id="{28F25844-8ABB-449A-9010-8C986568E2C0}"/>
                        </a:ext>
                      </a:extLst>
                    </p:cNvPr>
                    <p:cNvSpPr/>
                    <p:nvPr userDrawn="1"/>
                  </p:nvSpPr>
                  <p:spPr>
                    <a:xfrm>
                      <a:off x="12909684" y="1276143"/>
                      <a:ext cx="261629" cy="257807"/>
                    </a:xfrm>
                    <a:prstGeom prst="rect">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17" name="Ovaal 116">
                      <a:extLst>
                        <a:ext uri="{FF2B5EF4-FFF2-40B4-BE49-F238E27FC236}">
                          <a16:creationId xmlns:a16="http://schemas.microsoft.com/office/drawing/2014/main" id="{3E407B08-DC41-4A61-A6A5-3D603D083A63}"/>
                        </a:ext>
                      </a:extLst>
                    </p:cNvPr>
                    <p:cNvSpPr/>
                    <p:nvPr userDrawn="1"/>
                  </p:nvSpPr>
                  <p:spPr>
                    <a:xfrm>
                      <a:off x="13069071" y="1308711"/>
                      <a:ext cx="72188" cy="72188"/>
                    </a:xfrm>
                    <a:prstGeom prst="ellipse">
                      <a:avLst/>
                    </a:pr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pic>
                <p:nvPicPr>
                  <p:cNvPr id="113" name="Afbeelding 112">
                    <a:extLst>
                      <a:ext uri="{FF2B5EF4-FFF2-40B4-BE49-F238E27FC236}">
                        <a16:creationId xmlns:a16="http://schemas.microsoft.com/office/drawing/2014/main" id="{91F10763-11ED-420A-9EB5-3BF2289543CA}"/>
                      </a:ext>
                    </a:extLst>
                  </p:cNvPr>
                  <p:cNvPicPr>
                    <a:picLocks noChangeAspect="1"/>
                  </p:cNvPicPr>
                  <p:nvPr userDrawn="1"/>
                </p:nvPicPr>
                <p:blipFill>
                  <a:blip r:embed="rId2" cstate="screen">
                    <a:duotone>
                      <a:prstClr val="black"/>
                      <a:srgbClr val="4D82B8">
                        <a:tint val="45000"/>
                        <a:satMod val="400000"/>
                      </a:srgb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3567296" y="3424991"/>
                    <a:ext cx="173367" cy="140220"/>
                  </a:xfrm>
                  <a:prstGeom prst="rect">
                    <a:avLst/>
                  </a:prstGeom>
                </p:spPr>
              </p:pic>
              <p:pic>
                <p:nvPicPr>
                  <p:cNvPr id="114" name="Afbeelding 113">
                    <a:extLst>
                      <a:ext uri="{FF2B5EF4-FFF2-40B4-BE49-F238E27FC236}">
                        <a16:creationId xmlns:a16="http://schemas.microsoft.com/office/drawing/2014/main" id="{0F4BEEE2-3AB9-4269-944A-7F87E24B660A}"/>
                      </a:ext>
                    </a:extLst>
                  </p:cNvPr>
                  <p:cNvPicPr>
                    <a:picLocks noChangeAspect="1"/>
                  </p:cNvPicPr>
                  <p:nvPr userDrawn="1"/>
                </p:nvPicPr>
                <p:blipFill>
                  <a:blip r:embed="rId4" cstate="screen">
                    <a:duotone>
                      <a:prstClr val="black"/>
                      <a:srgbClr val="4D82B8">
                        <a:tint val="45000"/>
                        <a:satMod val="400000"/>
                      </a:srgb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tretch>
                    <a:fillRect/>
                  </a:stretch>
                </p:blipFill>
                <p:spPr>
                  <a:xfrm flipH="1">
                    <a:off x="13635598" y="3454369"/>
                    <a:ext cx="173367" cy="111423"/>
                  </a:xfrm>
                  <a:prstGeom prst="rect">
                    <a:avLst/>
                  </a:prstGeom>
                </p:spPr>
              </p:pic>
            </p:grpSp>
            <p:grpSp>
              <p:nvGrpSpPr>
                <p:cNvPr id="106" name="Groep 105">
                  <a:extLst>
                    <a:ext uri="{FF2B5EF4-FFF2-40B4-BE49-F238E27FC236}">
                      <a16:creationId xmlns:a16="http://schemas.microsoft.com/office/drawing/2014/main" id="{93F3D430-EF7D-4605-A74D-BFA770A441FD}"/>
                    </a:ext>
                  </a:extLst>
                </p:cNvPr>
                <p:cNvGrpSpPr/>
                <p:nvPr userDrawn="1"/>
              </p:nvGrpSpPr>
              <p:grpSpPr>
                <a:xfrm>
                  <a:off x="13103513" y="3705268"/>
                  <a:ext cx="145820" cy="146462"/>
                  <a:chOff x="13096169" y="3602278"/>
                  <a:chExt cx="145820" cy="146462"/>
                </a:xfrm>
              </p:grpSpPr>
              <p:sp>
                <p:nvSpPr>
                  <p:cNvPr id="110" name="Rechthoek 109">
                    <a:extLst>
                      <a:ext uri="{FF2B5EF4-FFF2-40B4-BE49-F238E27FC236}">
                        <a16:creationId xmlns:a16="http://schemas.microsoft.com/office/drawing/2014/main" id="{6E04B3CD-2F28-4172-BCE3-485AC814D614}"/>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11" name="Rechthoek 110">
                    <a:extLst>
                      <a:ext uri="{FF2B5EF4-FFF2-40B4-BE49-F238E27FC236}">
                        <a16:creationId xmlns:a16="http://schemas.microsoft.com/office/drawing/2014/main" id="{23ED6C13-4165-4853-8698-801FA5DC51BD}"/>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07" name="Groep 106">
                  <a:extLst>
                    <a:ext uri="{FF2B5EF4-FFF2-40B4-BE49-F238E27FC236}">
                      <a16:creationId xmlns:a16="http://schemas.microsoft.com/office/drawing/2014/main" id="{51B51A71-260D-4EFE-9AFD-A4785235773E}"/>
                    </a:ext>
                  </a:extLst>
                </p:cNvPr>
                <p:cNvGrpSpPr/>
                <p:nvPr userDrawn="1"/>
              </p:nvGrpSpPr>
              <p:grpSpPr>
                <a:xfrm rot="10800000">
                  <a:off x="13061402" y="3665637"/>
                  <a:ext cx="145820" cy="146462"/>
                  <a:chOff x="13096169" y="3602278"/>
                  <a:chExt cx="145820" cy="146462"/>
                </a:xfrm>
              </p:grpSpPr>
              <p:sp>
                <p:nvSpPr>
                  <p:cNvPr id="108" name="Rechthoek 107">
                    <a:extLst>
                      <a:ext uri="{FF2B5EF4-FFF2-40B4-BE49-F238E27FC236}">
                        <a16:creationId xmlns:a16="http://schemas.microsoft.com/office/drawing/2014/main" id="{B02A0E85-720E-48BA-BD3B-50643E401A72}"/>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09" name="Rechthoek 108">
                    <a:extLst>
                      <a:ext uri="{FF2B5EF4-FFF2-40B4-BE49-F238E27FC236}">
                        <a16:creationId xmlns:a16="http://schemas.microsoft.com/office/drawing/2014/main" id="{C29C5C4B-5D76-4562-9874-EDB1C2858B9C}"/>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sp>
            <p:nvSpPr>
              <p:cNvPr id="103" name="Rechthoek 102">
                <a:extLst>
                  <a:ext uri="{FF2B5EF4-FFF2-40B4-BE49-F238E27FC236}">
                    <a16:creationId xmlns:a16="http://schemas.microsoft.com/office/drawing/2014/main" id="{ED07C2E1-89BE-4AD4-9020-CA9C5749D2D5}"/>
                  </a:ext>
                </a:extLst>
              </p:cNvPr>
              <p:cNvSpPr/>
              <p:nvPr userDrawn="1"/>
            </p:nvSpPr>
            <p:spPr>
              <a:xfrm>
                <a:off x="12682980" y="3889890"/>
                <a:ext cx="622284" cy="161170"/>
              </a:xfrm>
              <a:prstGeom prst="rect">
                <a:avLst/>
              </a:prstGeom>
              <a:noFill/>
              <a:ln w="127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Crop</a:t>
                </a:r>
              </a:p>
            </p:txBody>
          </p:sp>
          <p:sp>
            <p:nvSpPr>
              <p:cNvPr id="104" name="Gelijkbenige driehoek 103">
                <a:extLst>
                  <a:ext uri="{FF2B5EF4-FFF2-40B4-BE49-F238E27FC236}">
                    <a16:creationId xmlns:a16="http://schemas.microsoft.com/office/drawing/2014/main" id="{33BC583C-1B22-4886-92BA-43F48A14A901}"/>
                  </a:ext>
                </a:extLst>
              </p:cNvPr>
              <p:cNvSpPr/>
              <p:nvPr userDrawn="1"/>
            </p:nvSpPr>
            <p:spPr>
              <a:xfrm rot="10800000">
                <a:off x="12950688" y="4093726"/>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130" name="Groep 129">
            <a:extLst>
              <a:ext uri="{FF2B5EF4-FFF2-40B4-BE49-F238E27FC236}">
                <a16:creationId xmlns:a16="http://schemas.microsoft.com/office/drawing/2014/main" id="{8E0C9FE5-3663-4D4B-BFF2-C2548A8B10B9}"/>
              </a:ext>
            </a:extLst>
          </p:cNvPr>
          <p:cNvGrpSpPr/>
          <p:nvPr userDrawn="1"/>
        </p:nvGrpSpPr>
        <p:grpSpPr>
          <a:xfrm>
            <a:off x="11118189" y="6457112"/>
            <a:ext cx="523083" cy="313195"/>
            <a:chOff x="11239326" y="6753016"/>
            <a:chExt cx="467770" cy="280078"/>
          </a:xfrm>
        </p:grpSpPr>
        <p:cxnSp>
          <p:nvCxnSpPr>
            <p:cNvPr id="131" name="Rechte verbindingslijn 130">
              <a:extLst>
                <a:ext uri="{FF2B5EF4-FFF2-40B4-BE49-F238E27FC236}">
                  <a16:creationId xmlns:a16="http://schemas.microsoft.com/office/drawing/2014/main" id="{B16A52A5-CB59-4FF5-A2EA-4CF9349C9863}"/>
                </a:ext>
              </a:extLst>
            </p:cNvPr>
            <p:cNvCxnSpPr>
              <a:cxnSpLocks/>
            </p:cNvCxnSpPr>
            <p:nvPr userDrawn="1"/>
          </p:nvCxnSpPr>
          <p:spPr>
            <a:xfrm>
              <a:off x="11239326" y="6773920"/>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32" name="Afbeelding 131">
              <a:extLst>
                <a:ext uri="{FF2B5EF4-FFF2-40B4-BE49-F238E27FC236}">
                  <a16:creationId xmlns:a16="http://schemas.microsoft.com/office/drawing/2014/main" id="{797F0FF2-B9E4-4D33-B11C-3D9902B5ACE7}"/>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1331815" y="6753016"/>
              <a:ext cx="375281" cy="277382"/>
            </a:xfrm>
            <a:prstGeom prst="rect">
              <a:avLst/>
            </a:prstGeom>
          </p:spPr>
        </p:pic>
      </p:grpSp>
      <p:pic>
        <p:nvPicPr>
          <p:cNvPr id="133" name="Picture 2">
            <a:extLst>
              <a:ext uri="{FF2B5EF4-FFF2-40B4-BE49-F238E27FC236}">
                <a16:creationId xmlns:a16="http://schemas.microsoft.com/office/drawing/2014/main" id="{9D06EB48-7413-4F61-989E-B9EE0B1D86FB}"/>
              </a:ext>
            </a:extLst>
          </p:cNvPr>
          <p:cNvPicPr>
            <a:picLocks noChangeAspect="1" noChangeArrowheads="1"/>
          </p:cNvPicPr>
          <p:nvPr userDrawn="1"/>
        </p:nvPicPr>
        <p:blipFill rotWithShape="1">
          <a:blip r:embed="rId7" cstate="print">
            <a:extLst>
              <a:ext uri="{BEBA8EAE-BF5A-486C-A8C5-ECC9F3942E4B}">
                <a14:imgProps xmlns:a14="http://schemas.microsoft.com/office/drawing/2010/main">
                  <a14:imgLayer r:embed="rId8">
                    <a14:imgEffect>
                      <a14:brightnessContrast bright="100000" contrast="100000"/>
                    </a14:imgEffect>
                  </a14:imgLayer>
                </a14:imgProps>
              </a:ex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5584841"/>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1000" fill="hold"/>
                                        <p:tgtEl>
                                          <p:spTgt spid="34"/>
                                        </p:tgtEl>
                                        <p:attrNameLst>
                                          <p:attrName>ppt_x</p:attrName>
                                        </p:attrNameLst>
                                      </p:cBhvr>
                                      <p:tavLst>
                                        <p:tav tm="0">
                                          <p:val>
                                            <p:strVal val="1+#ppt_w/2"/>
                                          </p:val>
                                        </p:tav>
                                        <p:tav tm="100000">
                                          <p:val>
                                            <p:strVal val="#ppt_x"/>
                                          </p:val>
                                        </p:tav>
                                      </p:tavLst>
                                    </p:anim>
                                    <p:anim calcmode="lin" valueType="num">
                                      <p:cBhvr additive="base">
                                        <p:cTn id="8" dur="10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38"/>
                                        </p:tgtEl>
                                        <p:attrNameLst>
                                          <p:attrName>style.visibility</p:attrName>
                                        </p:attrNameLst>
                                      </p:cBhvr>
                                      <p:to>
                                        <p:strVal val="visible"/>
                                      </p:to>
                                    </p:set>
                                    <p:anim calcmode="lin" valueType="num">
                                      <p:cBhvr additive="base">
                                        <p:cTn id="11" dur="1000" fill="hold"/>
                                        <p:tgtEl>
                                          <p:spTgt spid="138"/>
                                        </p:tgtEl>
                                        <p:attrNameLst>
                                          <p:attrName>ppt_x</p:attrName>
                                        </p:attrNameLst>
                                      </p:cBhvr>
                                      <p:tavLst>
                                        <p:tav tm="0">
                                          <p:val>
                                            <p:strVal val="1+#ppt_w/2"/>
                                          </p:val>
                                        </p:tav>
                                        <p:tav tm="100000">
                                          <p:val>
                                            <p:strVal val="#ppt_x"/>
                                          </p:val>
                                        </p:tav>
                                      </p:tavLst>
                                    </p:anim>
                                    <p:anim calcmode="lin" valueType="num">
                                      <p:cBhvr additive="base">
                                        <p:cTn id="12" dur="1000" fill="hold"/>
                                        <p:tgtEl>
                                          <p:spTgt spid="1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138"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 image big">
    <p:spTree>
      <p:nvGrpSpPr>
        <p:cNvPr id="1" name=""/>
        <p:cNvGrpSpPr/>
        <p:nvPr/>
      </p:nvGrpSpPr>
      <p:grpSpPr>
        <a:xfrm>
          <a:off x="0" y="0"/>
          <a:ext cx="0" cy="0"/>
          <a:chOff x="0" y="0"/>
          <a:chExt cx="0" cy="0"/>
        </a:xfrm>
      </p:grpSpPr>
      <p:sp>
        <p:nvSpPr>
          <p:cNvPr id="34" name="Rechthoek 33">
            <a:extLst>
              <a:ext uri="{FF2B5EF4-FFF2-40B4-BE49-F238E27FC236}">
                <a16:creationId xmlns:a16="http://schemas.microsoft.com/office/drawing/2014/main" id="{8DA30C90-F462-41A1-B2BF-17B6BD956586}"/>
              </a:ext>
            </a:extLst>
          </p:cNvPr>
          <p:cNvSpPr/>
          <p:nvPr userDrawn="1"/>
        </p:nvSpPr>
        <p:spPr>
          <a:xfrm>
            <a:off x="4356846" y="0"/>
            <a:ext cx="783515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el 1">
            <a:extLst>
              <a:ext uri="{FF2B5EF4-FFF2-40B4-BE49-F238E27FC236}">
                <a16:creationId xmlns:a16="http://schemas.microsoft.com/office/drawing/2014/main" id="{544502FA-48C0-471A-B261-97E17B2C4176}"/>
              </a:ext>
            </a:extLst>
          </p:cNvPr>
          <p:cNvSpPr>
            <a:spLocks noGrp="1"/>
          </p:cNvSpPr>
          <p:nvPr>
            <p:ph type="title" hasCustomPrompt="1"/>
          </p:nvPr>
        </p:nvSpPr>
        <p:spPr>
          <a:xfrm>
            <a:off x="557961" y="838565"/>
            <a:ext cx="3513124" cy="549275"/>
          </a:xfrm>
        </p:spPr>
        <p:txBody>
          <a:bodyPr/>
          <a:lstStyle>
            <a:lvl1pPr>
              <a:lnSpc>
                <a:spcPct val="80000"/>
              </a:lnSpc>
              <a:defRPr/>
            </a:lvl1pPr>
          </a:lstStyle>
          <a:p>
            <a:r>
              <a:rPr lang="en-US" noProof="0" dirty="0"/>
              <a:t>insert title</a:t>
            </a:r>
          </a:p>
        </p:txBody>
      </p:sp>
      <p:sp>
        <p:nvSpPr>
          <p:cNvPr id="14" name="Tijdelijke aanduiding voor tekst 13">
            <a:extLst>
              <a:ext uri="{FF2B5EF4-FFF2-40B4-BE49-F238E27FC236}">
                <a16:creationId xmlns:a16="http://schemas.microsoft.com/office/drawing/2014/main" id="{94B20714-9F7C-4C34-848B-DD4FA0DF320F}"/>
              </a:ext>
            </a:extLst>
          </p:cNvPr>
          <p:cNvSpPr>
            <a:spLocks noGrp="1"/>
          </p:cNvSpPr>
          <p:nvPr>
            <p:ph type="body" sz="quarter" idx="10" hasCustomPrompt="1"/>
          </p:nvPr>
        </p:nvSpPr>
        <p:spPr>
          <a:xfrm>
            <a:off x="557961" y="1673225"/>
            <a:ext cx="3491928" cy="4618800"/>
          </a:xfrm>
        </p:spPr>
        <p:txBody>
          <a:bodyPr/>
          <a:lstStyle>
            <a:lvl1pPr>
              <a:defRPr sz="1800">
                <a:latin typeface="Segoe UI" panose="020B0502040204020203" pitchFamily="34" charset="0"/>
                <a:cs typeface="Segoe UI" panose="020B0502040204020203" pitchFamily="34" charset="0"/>
              </a:defRPr>
            </a:lvl1pPr>
            <a:lvl2pPr>
              <a:defRPr sz="1600">
                <a:latin typeface="Segoe UI" panose="020B0502040204020203" pitchFamily="34" charset="0"/>
                <a:cs typeface="Segoe UI" panose="020B0502040204020203" pitchFamily="34" charset="0"/>
              </a:defRPr>
            </a:lvl2pPr>
            <a:lvl3pPr>
              <a:defRPr sz="1600">
                <a:latin typeface="Segoe UI" panose="020B0502040204020203" pitchFamily="34" charset="0"/>
                <a:cs typeface="Segoe UI" panose="020B0502040204020203" pitchFamily="34" charset="0"/>
              </a:defRPr>
            </a:lvl3pPr>
            <a:lvl4pPr>
              <a:defRPr sz="1800">
                <a:latin typeface="Segoe UI" panose="020B0502040204020203" pitchFamily="34" charset="0"/>
                <a:cs typeface="Segoe UI" panose="020B0502040204020203" pitchFamily="34" charset="0"/>
              </a:defRPr>
            </a:lvl4pPr>
            <a:lvl5pPr>
              <a:defRPr sz="2000"/>
            </a:lvl5pPr>
            <a:lvl6pPr>
              <a:defRPr sz="1800">
                <a:latin typeface="Segoe UI" panose="020B0502040204020203" pitchFamily="34" charset="0"/>
                <a:cs typeface="Segoe UI" panose="020B0502040204020203" pitchFamily="34" charset="0"/>
              </a:defRPr>
            </a:lvl6pPr>
            <a:lvl7pPr>
              <a:defRPr sz="1600">
                <a:latin typeface="Segoe UI" panose="020B0502040204020203" pitchFamily="34" charset="0"/>
                <a:cs typeface="Segoe UI" panose="020B0502040204020203" pitchFamily="34" charset="0"/>
              </a:defRPr>
            </a:lvl7pPr>
            <a:lvl8pPr>
              <a:defRPr sz="1600">
                <a:latin typeface="Segoe UI" panose="020B0502040204020203" pitchFamily="34" charset="0"/>
                <a:cs typeface="Segoe UI" panose="020B0502040204020203" pitchFamily="34" charset="0"/>
              </a:defRPr>
            </a:lvl8pPr>
            <a:lvl9pPr>
              <a:defRPr sz="1800">
                <a:latin typeface="Segoe UI" panose="020B0502040204020203" pitchFamily="34" charset="0"/>
                <a:cs typeface="Segoe UI" panose="020B0502040204020203" pitchFamily="34" charset="0"/>
              </a:defRPr>
            </a:lvl9pPr>
          </a:lstStyle>
          <a:p>
            <a:pPr lvl="0"/>
            <a:r>
              <a:rPr lang="en-US" noProof="0" dirty="0"/>
              <a:t>Bullet</a:t>
            </a:r>
          </a:p>
          <a:p>
            <a:pPr lvl="1"/>
            <a:r>
              <a:rPr lang="en-US" noProof="0" dirty="0"/>
              <a:t>Sub-bullet #1</a:t>
            </a:r>
          </a:p>
          <a:p>
            <a:pPr lvl="2"/>
            <a:r>
              <a:rPr lang="en-US" noProof="0" dirty="0"/>
              <a:t>Sub-sub bullet #2</a:t>
            </a:r>
          </a:p>
          <a:p>
            <a:pPr lvl="3"/>
            <a:r>
              <a:rPr lang="en-US" noProof="0" dirty="0"/>
              <a:t>Plain text</a:t>
            </a:r>
          </a:p>
          <a:p>
            <a:pPr lvl="4"/>
            <a:r>
              <a:rPr lang="en-US" noProof="0" dirty="0"/>
              <a:t>Header</a:t>
            </a:r>
          </a:p>
          <a:p>
            <a:pPr lvl="5"/>
            <a:r>
              <a:rPr lang="en-US" noProof="0" dirty="0"/>
              <a:t>Bullet</a:t>
            </a:r>
          </a:p>
          <a:p>
            <a:pPr lvl="6"/>
            <a:r>
              <a:rPr lang="en-US" noProof="0" dirty="0"/>
              <a:t>Sub-bullet #1</a:t>
            </a:r>
          </a:p>
          <a:p>
            <a:pPr lvl="7"/>
            <a:r>
              <a:rPr lang="en-US" noProof="0" dirty="0"/>
              <a:t>Sub-bullet #2</a:t>
            </a:r>
          </a:p>
          <a:p>
            <a:pPr lvl="8"/>
            <a:r>
              <a:rPr lang="en-US" noProof="0" dirty="0"/>
              <a:t>Plain text</a:t>
            </a:r>
          </a:p>
        </p:txBody>
      </p:sp>
      <p:sp>
        <p:nvSpPr>
          <p:cNvPr id="12" name="Ondertitel 2">
            <a:extLst>
              <a:ext uri="{FF2B5EF4-FFF2-40B4-BE49-F238E27FC236}">
                <a16:creationId xmlns:a16="http://schemas.microsoft.com/office/drawing/2014/main" id="{BDE110FE-8A20-4E46-BD21-5F69DD1A5A85}"/>
              </a:ext>
            </a:extLst>
          </p:cNvPr>
          <p:cNvSpPr>
            <a:spLocks noGrp="1"/>
          </p:cNvSpPr>
          <p:nvPr>
            <p:ph type="subTitle" idx="1" hasCustomPrompt="1"/>
          </p:nvPr>
        </p:nvSpPr>
        <p:spPr>
          <a:xfrm>
            <a:off x="1660920" y="546979"/>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5142668" y="-885712"/>
            <a:ext cx="1906713"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Text &amp; image big</a:t>
            </a:r>
          </a:p>
        </p:txBody>
      </p:sp>
      <p:sp>
        <p:nvSpPr>
          <p:cNvPr id="164" name="Tijdelijke aanduiding voor afbeelding 163">
            <a:extLst>
              <a:ext uri="{FF2B5EF4-FFF2-40B4-BE49-F238E27FC236}">
                <a16:creationId xmlns:a16="http://schemas.microsoft.com/office/drawing/2014/main" id="{1E210DC2-657E-4893-BCDF-AEC4D97FE5A9}"/>
              </a:ext>
            </a:extLst>
          </p:cNvPr>
          <p:cNvSpPr>
            <a:spLocks noGrp="1"/>
          </p:cNvSpPr>
          <p:nvPr>
            <p:ph type="pic" sz="quarter" idx="12" hasCustomPrompt="1"/>
          </p:nvPr>
        </p:nvSpPr>
        <p:spPr>
          <a:xfrm>
            <a:off x="4356847" y="0"/>
            <a:ext cx="7835154" cy="6858000"/>
          </a:xfrm>
          <a:custGeom>
            <a:avLst/>
            <a:gdLst>
              <a:gd name="connsiteX0" fmla="*/ 0 w 7835154"/>
              <a:gd name="connsiteY0" fmla="*/ 0 h 6858000"/>
              <a:gd name="connsiteX1" fmla="*/ 7835154 w 7835154"/>
              <a:gd name="connsiteY1" fmla="*/ 0 h 6858000"/>
              <a:gd name="connsiteX2" fmla="*/ 7835154 w 7835154"/>
              <a:gd name="connsiteY2" fmla="*/ 6858000 h 6858000"/>
              <a:gd name="connsiteX3" fmla="*/ 7835152 w 7835154"/>
              <a:gd name="connsiteY3" fmla="*/ 6858000 h 6858000"/>
              <a:gd name="connsiteX4" fmla="*/ 7835152 w 7835154"/>
              <a:gd name="connsiteY4" fmla="*/ 6368225 h 6858000"/>
              <a:gd name="connsiteX5" fmla="*/ 4588715 w 7835154"/>
              <a:gd name="connsiteY5" fmla="*/ 6368225 h 6858000"/>
              <a:gd name="connsiteX6" fmla="*/ 4588715 w 7835154"/>
              <a:gd name="connsiteY6" fmla="*/ 6367463 h 6858000"/>
              <a:gd name="connsiteX7" fmla="*/ 1389183 w 7835154"/>
              <a:gd name="connsiteY7" fmla="*/ 6367463 h 6858000"/>
              <a:gd name="connsiteX8" fmla="*/ 874100 w 7835154"/>
              <a:gd name="connsiteY8" fmla="*/ 6473440 h 6858000"/>
              <a:gd name="connsiteX9" fmla="*/ 5602 w 7835154"/>
              <a:gd name="connsiteY9" fmla="*/ 6851929 h 6858000"/>
              <a:gd name="connsiteX10" fmla="*/ 5602 w 7835154"/>
              <a:gd name="connsiteY10" fmla="*/ 6858000 h 6858000"/>
              <a:gd name="connsiteX11" fmla="*/ 0 w 7835154"/>
              <a:gd name="connsiteY11" fmla="*/ 6858000 h 6858000"/>
              <a:gd name="connsiteX0" fmla="*/ 0 w 7835154"/>
              <a:gd name="connsiteY0" fmla="*/ 0 h 6858000"/>
              <a:gd name="connsiteX1" fmla="*/ 7835154 w 7835154"/>
              <a:gd name="connsiteY1" fmla="*/ 0 h 6858000"/>
              <a:gd name="connsiteX2" fmla="*/ 7835154 w 7835154"/>
              <a:gd name="connsiteY2" fmla="*/ 6858000 h 6858000"/>
              <a:gd name="connsiteX3" fmla="*/ 7835152 w 7835154"/>
              <a:gd name="connsiteY3" fmla="*/ 6368225 h 6858000"/>
              <a:gd name="connsiteX4" fmla="*/ 4588715 w 7835154"/>
              <a:gd name="connsiteY4" fmla="*/ 6368225 h 6858000"/>
              <a:gd name="connsiteX5" fmla="*/ 4588715 w 7835154"/>
              <a:gd name="connsiteY5" fmla="*/ 6367463 h 6858000"/>
              <a:gd name="connsiteX6" fmla="*/ 1389183 w 7835154"/>
              <a:gd name="connsiteY6" fmla="*/ 6367463 h 6858000"/>
              <a:gd name="connsiteX7" fmla="*/ 874100 w 7835154"/>
              <a:gd name="connsiteY7" fmla="*/ 6473440 h 6858000"/>
              <a:gd name="connsiteX8" fmla="*/ 5602 w 7835154"/>
              <a:gd name="connsiteY8" fmla="*/ 6851929 h 6858000"/>
              <a:gd name="connsiteX9" fmla="*/ 5602 w 7835154"/>
              <a:gd name="connsiteY9" fmla="*/ 6858000 h 6858000"/>
              <a:gd name="connsiteX10" fmla="*/ 0 w 7835154"/>
              <a:gd name="connsiteY10" fmla="*/ 6858000 h 6858000"/>
              <a:gd name="connsiteX11" fmla="*/ 0 w 7835154"/>
              <a:gd name="connsiteY11" fmla="*/ 0 h 6858000"/>
              <a:gd name="connsiteX0" fmla="*/ 0 w 7835154"/>
              <a:gd name="connsiteY0" fmla="*/ 0 h 6858000"/>
              <a:gd name="connsiteX1" fmla="*/ 7835154 w 7835154"/>
              <a:gd name="connsiteY1" fmla="*/ 0 h 6858000"/>
              <a:gd name="connsiteX2" fmla="*/ 7835152 w 7835154"/>
              <a:gd name="connsiteY2" fmla="*/ 6368225 h 6858000"/>
              <a:gd name="connsiteX3" fmla="*/ 4588715 w 7835154"/>
              <a:gd name="connsiteY3" fmla="*/ 6368225 h 6858000"/>
              <a:gd name="connsiteX4" fmla="*/ 4588715 w 7835154"/>
              <a:gd name="connsiteY4" fmla="*/ 6367463 h 6858000"/>
              <a:gd name="connsiteX5" fmla="*/ 1389183 w 7835154"/>
              <a:gd name="connsiteY5" fmla="*/ 6367463 h 6858000"/>
              <a:gd name="connsiteX6" fmla="*/ 874100 w 7835154"/>
              <a:gd name="connsiteY6" fmla="*/ 6473440 h 6858000"/>
              <a:gd name="connsiteX7" fmla="*/ 5602 w 7835154"/>
              <a:gd name="connsiteY7" fmla="*/ 6851929 h 6858000"/>
              <a:gd name="connsiteX8" fmla="*/ 5602 w 7835154"/>
              <a:gd name="connsiteY8" fmla="*/ 6858000 h 6858000"/>
              <a:gd name="connsiteX9" fmla="*/ 0 w 7835154"/>
              <a:gd name="connsiteY9" fmla="*/ 6858000 h 6858000"/>
              <a:gd name="connsiteX10" fmla="*/ 0 w 7835154"/>
              <a:gd name="connsiteY10"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835154" h="6858000">
                <a:moveTo>
                  <a:pt x="0" y="0"/>
                </a:moveTo>
                <a:lnTo>
                  <a:pt x="7835154" y="0"/>
                </a:lnTo>
                <a:cubicBezTo>
                  <a:pt x="7835153" y="2122742"/>
                  <a:pt x="7835153" y="4245483"/>
                  <a:pt x="7835152" y="6368225"/>
                </a:cubicBezTo>
                <a:lnTo>
                  <a:pt x="4588715" y="6368225"/>
                </a:lnTo>
                <a:lnTo>
                  <a:pt x="4588715" y="6367463"/>
                </a:lnTo>
                <a:lnTo>
                  <a:pt x="1389183" y="6367463"/>
                </a:lnTo>
                <a:cubicBezTo>
                  <a:pt x="1212476" y="6367463"/>
                  <a:pt x="1035769" y="6405312"/>
                  <a:pt x="874100" y="6473440"/>
                </a:cubicBezTo>
                <a:lnTo>
                  <a:pt x="5602" y="6851929"/>
                </a:lnTo>
                <a:lnTo>
                  <a:pt x="5602" y="6858000"/>
                </a:lnTo>
                <a:lnTo>
                  <a:pt x="0" y="6858000"/>
                </a:lnTo>
                <a:lnTo>
                  <a:pt x="0" y="0"/>
                </a:lnTo>
                <a:close/>
              </a:path>
            </a:pathLst>
          </a:custGeom>
          <a:solidFill>
            <a:schemeClr val="bg1">
              <a:lumMod val="95000"/>
            </a:schemeClr>
          </a:solidFill>
        </p:spPr>
        <p:txBody>
          <a:bodyPr wrap="square" tIns="828000" rIns="0" bIns="0" anchor="ctr">
            <a:noAutofit/>
          </a:bodyPr>
          <a:lstStyle>
            <a:lvl1pPr marL="0" indent="0" algn="ctr">
              <a:buFontTx/>
              <a:buNone/>
              <a:defRPr sz="1200" i="1"/>
            </a:lvl1pPr>
          </a:lstStyle>
          <a:p>
            <a:r>
              <a:rPr lang="en-US" noProof="0" dirty="0"/>
              <a:t>Click on the icon to insert an image</a:t>
            </a:r>
          </a:p>
        </p:txBody>
      </p:sp>
      <p:grpSp>
        <p:nvGrpSpPr>
          <p:cNvPr id="33" name="Instruction">
            <a:extLst>
              <a:ext uri="{FF2B5EF4-FFF2-40B4-BE49-F238E27FC236}">
                <a16:creationId xmlns:a16="http://schemas.microsoft.com/office/drawing/2014/main" id="{86C0FBC1-B11C-4620-A01B-791FDFC54A10}"/>
              </a:ext>
            </a:extLst>
          </p:cNvPr>
          <p:cNvGrpSpPr/>
          <p:nvPr userDrawn="1"/>
        </p:nvGrpSpPr>
        <p:grpSpPr>
          <a:xfrm>
            <a:off x="-3437547" y="1434"/>
            <a:ext cx="3201327" cy="4495586"/>
            <a:chOff x="-3437547" y="1434"/>
            <a:chExt cx="3201327" cy="4495586"/>
          </a:xfrm>
        </p:grpSpPr>
        <p:sp>
          <p:nvSpPr>
            <p:cNvPr id="35" name="Rechthoek 34">
              <a:extLst>
                <a:ext uri="{FF2B5EF4-FFF2-40B4-BE49-F238E27FC236}">
                  <a16:creationId xmlns:a16="http://schemas.microsoft.com/office/drawing/2014/main" id="{83BEB66E-074A-41AF-A74F-E196E6D9DA63}"/>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Using text levels</a:t>
              </a:r>
            </a:p>
          </p:txBody>
        </p:sp>
        <p:sp>
          <p:nvSpPr>
            <p:cNvPr id="37" name="Ovaal 36">
              <a:extLst>
                <a:ext uri="{FF2B5EF4-FFF2-40B4-BE49-F238E27FC236}">
                  <a16:creationId xmlns:a16="http://schemas.microsoft.com/office/drawing/2014/main" id="{359F756A-75C0-414C-A7EF-D5F2C726F538}"/>
                </a:ext>
              </a:extLst>
            </p:cNvPr>
            <p:cNvSpPr/>
            <p:nvPr userDrawn="1"/>
          </p:nvSpPr>
          <p:spPr>
            <a:xfrm>
              <a:off x="-3425006" y="171914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38" name="Rechte verbindingslijn 37">
              <a:extLst>
                <a:ext uri="{FF2B5EF4-FFF2-40B4-BE49-F238E27FC236}">
                  <a16:creationId xmlns:a16="http://schemas.microsoft.com/office/drawing/2014/main" id="{9597812A-84F7-483F-98C3-8CD16511B61A}"/>
                </a:ext>
              </a:extLst>
            </p:cNvPr>
            <p:cNvCxnSpPr>
              <a:cxnSpLocks/>
            </p:cNvCxnSpPr>
            <p:nvPr userDrawn="1"/>
          </p:nvCxnSpPr>
          <p:spPr>
            <a:xfrm>
              <a:off x="-3419346" y="243069"/>
              <a:ext cx="3176013" cy="0"/>
            </a:xfrm>
            <a:prstGeom prst="line">
              <a:avLst/>
            </a:prstGeom>
            <a:noFill/>
            <a:ln w="3175" cap="flat" cmpd="sng" algn="ctr">
              <a:solidFill>
                <a:srgbClr val="303E48"/>
              </a:solidFill>
              <a:prstDash val="solid"/>
            </a:ln>
            <a:effectLst/>
          </p:spPr>
        </p:cxnSp>
        <p:grpSp>
          <p:nvGrpSpPr>
            <p:cNvPr id="39" name="Groep 38">
              <a:extLst>
                <a:ext uri="{FF2B5EF4-FFF2-40B4-BE49-F238E27FC236}">
                  <a16:creationId xmlns:a16="http://schemas.microsoft.com/office/drawing/2014/main" id="{C4E88E84-5D77-4616-B77B-1F3BD68BDA57}"/>
                </a:ext>
              </a:extLst>
            </p:cNvPr>
            <p:cNvGrpSpPr/>
            <p:nvPr userDrawn="1"/>
          </p:nvGrpSpPr>
          <p:grpSpPr>
            <a:xfrm>
              <a:off x="-3437547" y="349413"/>
              <a:ext cx="2933825" cy="558875"/>
              <a:chOff x="-3419346" y="368233"/>
              <a:chExt cx="3904920" cy="743862"/>
            </a:xfrm>
          </p:grpSpPr>
          <p:sp>
            <p:nvSpPr>
              <p:cNvPr id="56" name="Rechthoek 55">
                <a:extLst>
                  <a:ext uri="{FF2B5EF4-FFF2-40B4-BE49-F238E27FC236}">
                    <a16:creationId xmlns:a16="http://schemas.microsoft.com/office/drawing/2014/main" id="{85DD589A-3BA8-4657-BF8E-DADFE7DF1A41}"/>
                  </a:ext>
                </a:extLst>
              </p:cNvPr>
              <p:cNvSpPr/>
              <p:nvPr userDrawn="1"/>
            </p:nvSpPr>
            <p:spPr>
              <a:xfrm>
                <a:off x="-3294549" y="368233"/>
                <a:ext cx="432805" cy="244981"/>
              </a:xfrm>
              <a:prstGeom prst="rect">
                <a:avLst/>
              </a:prstGeom>
              <a:solidFill>
                <a:sysClr val="window" lastClr="FFFFFF"/>
              </a:solidFill>
              <a:ln w="6350"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C00000"/>
                    </a:solidFill>
                    <a:effectLst/>
                    <a:uLnTx/>
                    <a:uFillTx/>
                    <a:latin typeface="Arial" panose="020B0604020202020204" pitchFamily="34" charset="0"/>
                    <a:ea typeface="+mn-ea"/>
                    <a:cs typeface="Arial" panose="020B0604020202020204" pitchFamily="34" charset="0"/>
                  </a:rPr>
                  <a:t>Home</a:t>
                </a:r>
              </a:p>
            </p:txBody>
          </p:sp>
          <p:cxnSp>
            <p:nvCxnSpPr>
              <p:cNvPr id="57" name="Rechte verbindingslijn 56">
                <a:extLst>
                  <a:ext uri="{FF2B5EF4-FFF2-40B4-BE49-F238E27FC236}">
                    <a16:creationId xmlns:a16="http://schemas.microsoft.com/office/drawing/2014/main" id="{A45F4818-0C39-4F32-9349-679F964E69CA}"/>
                  </a:ext>
                </a:extLst>
              </p:cNvPr>
              <p:cNvCxnSpPr>
                <a:cxnSpLocks/>
              </p:cNvCxnSpPr>
              <p:nvPr userDrawn="1"/>
            </p:nvCxnSpPr>
            <p:spPr>
              <a:xfrm>
                <a:off x="-2861744" y="613214"/>
                <a:ext cx="137087" cy="0"/>
              </a:xfrm>
              <a:prstGeom prst="line">
                <a:avLst/>
              </a:prstGeom>
              <a:noFill/>
              <a:ln w="6350" cap="flat" cmpd="sng" algn="ctr">
                <a:solidFill>
                  <a:sysClr val="window" lastClr="FFFFFF">
                    <a:lumMod val="75000"/>
                  </a:sysClr>
                </a:solidFill>
                <a:prstDash val="solid"/>
              </a:ln>
              <a:effectLst/>
            </p:spPr>
          </p:cxnSp>
          <p:cxnSp>
            <p:nvCxnSpPr>
              <p:cNvPr id="58" name="Rechte verbindingslijn 57">
                <a:extLst>
                  <a:ext uri="{FF2B5EF4-FFF2-40B4-BE49-F238E27FC236}">
                    <a16:creationId xmlns:a16="http://schemas.microsoft.com/office/drawing/2014/main" id="{09B93416-88C3-4E74-8A64-05ECAEEE9CB0}"/>
                  </a:ext>
                </a:extLst>
              </p:cNvPr>
              <p:cNvCxnSpPr>
                <a:cxnSpLocks/>
              </p:cNvCxnSpPr>
              <p:nvPr userDrawn="1"/>
            </p:nvCxnSpPr>
            <p:spPr>
              <a:xfrm>
                <a:off x="-3419346" y="613214"/>
                <a:ext cx="136215" cy="0"/>
              </a:xfrm>
              <a:prstGeom prst="line">
                <a:avLst/>
              </a:prstGeom>
              <a:noFill/>
              <a:ln w="6350" cap="flat" cmpd="sng" algn="ctr">
                <a:solidFill>
                  <a:sysClr val="window" lastClr="FFFFFF">
                    <a:lumMod val="75000"/>
                  </a:sysClr>
                </a:solidFill>
                <a:prstDash val="solid"/>
              </a:ln>
              <a:effectLst/>
            </p:spPr>
          </p:cxnSp>
          <p:sp>
            <p:nvSpPr>
              <p:cNvPr id="59" name="Rechthoek 58">
                <a:extLst>
                  <a:ext uri="{FF2B5EF4-FFF2-40B4-BE49-F238E27FC236}">
                    <a16:creationId xmlns:a16="http://schemas.microsoft.com/office/drawing/2014/main" id="{34126AC8-A7B0-4782-8A16-7B19D740A18C}"/>
                  </a:ext>
                </a:extLst>
              </p:cNvPr>
              <p:cNvSpPr/>
              <p:nvPr userDrawn="1"/>
            </p:nvSpPr>
            <p:spPr>
              <a:xfrm>
                <a:off x="-3289012" y="589683"/>
                <a:ext cx="422160" cy="64068"/>
              </a:xfrm>
              <a:prstGeom prst="rect">
                <a:avLst/>
              </a:prstGeom>
              <a:solidFill>
                <a:sysClr val="window" lastClr="FFFFFF"/>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60" name="Groep 59">
                <a:extLst>
                  <a:ext uri="{FF2B5EF4-FFF2-40B4-BE49-F238E27FC236}">
                    <a16:creationId xmlns:a16="http://schemas.microsoft.com/office/drawing/2014/main" id="{95AEDB33-F841-46CB-BCA4-4D8FDB9F5446}"/>
                  </a:ext>
                </a:extLst>
              </p:cNvPr>
              <p:cNvGrpSpPr/>
              <p:nvPr userDrawn="1"/>
            </p:nvGrpSpPr>
            <p:grpSpPr>
              <a:xfrm>
                <a:off x="-3002834" y="720303"/>
                <a:ext cx="182598" cy="143759"/>
                <a:chOff x="-3310843" y="700986"/>
                <a:chExt cx="182598" cy="143759"/>
              </a:xfrm>
            </p:grpSpPr>
            <p:grpSp>
              <p:nvGrpSpPr>
                <p:cNvPr id="99" name="Groep 98">
                  <a:extLst>
                    <a:ext uri="{FF2B5EF4-FFF2-40B4-BE49-F238E27FC236}">
                      <a16:creationId xmlns:a16="http://schemas.microsoft.com/office/drawing/2014/main" id="{DBC846C0-ECF1-4A8C-88EB-C1E376670A5C}"/>
                    </a:ext>
                  </a:extLst>
                </p:cNvPr>
                <p:cNvGrpSpPr/>
                <p:nvPr userDrawn="1"/>
              </p:nvGrpSpPr>
              <p:grpSpPr>
                <a:xfrm>
                  <a:off x="-3310843" y="700986"/>
                  <a:ext cx="182598" cy="143759"/>
                  <a:chOff x="-3310843" y="700986"/>
                  <a:chExt cx="182598" cy="143759"/>
                </a:xfrm>
              </p:grpSpPr>
              <p:cxnSp>
                <p:nvCxnSpPr>
                  <p:cNvPr id="103" name="Rechte verbindingslijn 102">
                    <a:extLst>
                      <a:ext uri="{FF2B5EF4-FFF2-40B4-BE49-F238E27FC236}">
                        <a16:creationId xmlns:a16="http://schemas.microsoft.com/office/drawing/2014/main" id="{E5425909-C72C-42E9-852B-9E82601904A0}"/>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104" name="Rechte verbindingslijn 103">
                    <a:extLst>
                      <a:ext uri="{FF2B5EF4-FFF2-40B4-BE49-F238E27FC236}">
                        <a16:creationId xmlns:a16="http://schemas.microsoft.com/office/drawing/2014/main" id="{D761DC7D-5A8A-406B-99BD-8F0C5E839867}"/>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105" name="Rechte verbindingslijn 104">
                    <a:extLst>
                      <a:ext uri="{FF2B5EF4-FFF2-40B4-BE49-F238E27FC236}">
                        <a16:creationId xmlns:a16="http://schemas.microsoft.com/office/drawing/2014/main" id="{A7DAB0A6-5AF7-4EFD-A89A-C7B066EB280F}"/>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106" name="Rechte verbindingslijn 105">
                    <a:extLst>
                      <a:ext uri="{FF2B5EF4-FFF2-40B4-BE49-F238E27FC236}">
                        <a16:creationId xmlns:a16="http://schemas.microsoft.com/office/drawing/2014/main" id="{41D85C2E-4CA9-4255-B171-24EB6A64E57D}"/>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107" name="Rechte verbindingslijn 106">
                    <a:extLst>
                      <a:ext uri="{FF2B5EF4-FFF2-40B4-BE49-F238E27FC236}">
                        <a16:creationId xmlns:a16="http://schemas.microsoft.com/office/drawing/2014/main" id="{59973F67-C8C7-4E27-A0B4-0AC4095CCB41}"/>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100" name="Groep 99">
                  <a:extLst>
                    <a:ext uri="{FF2B5EF4-FFF2-40B4-BE49-F238E27FC236}">
                      <a16:creationId xmlns:a16="http://schemas.microsoft.com/office/drawing/2014/main" id="{A055D879-7E30-4156-AC99-1841129C59E1}"/>
                    </a:ext>
                  </a:extLst>
                </p:cNvPr>
                <p:cNvGrpSpPr/>
                <p:nvPr userDrawn="1"/>
              </p:nvGrpSpPr>
              <p:grpSpPr>
                <a:xfrm flipH="1">
                  <a:off x="-3310774" y="735854"/>
                  <a:ext cx="88801" cy="72568"/>
                  <a:chOff x="-2091059" y="1395403"/>
                  <a:chExt cx="157316" cy="128558"/>
                </a:xfrm>
              </p:grpSpPr>
              <p:sp>
                <p:nvSpPr>
                  <p:cNvPr id="101" name="Rechthoek 100">
                    <a:extLst>
                      <a:ext uri="{FF2B5EF4-FFF2-40B4-BE49-F238E27FC236}">
                        <a16:creationId xmlns:a16="http://schemas.microsoft.com/office/drawing/2014/main" id="{B0EB2F57-65A8-47B7-8D22-8512D377F39F}"/>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02" name="Pijl: punthaak 101">
                    <a:extLst>
                      <a:ext uri="{FF2B5EF4-FFF2-40B4-BE49-F238E27FC236}">
                        <a16:creationId xmlns:a16="http://schemas.microsoft.com/office/drawing/2014/main" id="{6BEE6F38-28E0-48E9-83B7-8D5A36E2785F}"/>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61" name="Groep 60">
                <a:extLst>
                  <a:ext uri="{FF2B5EF4-FFF2-40B4-BE49-F238E27FC236}">
                    <a16:creationId xmlns:a16="http://schemas.microsoft.com/office/drawing/2014/main" id="{FD8E6EEF-ABE4-4687-A476-45207F40AB5E}"/>
                  </a:ext>
                </a:extLst>
              </p:cNvPr>
              <p:cNvGrpSpPr/>
              <p:nvPr userDrawn="1"/>
            </p:nvGrpSpPr>
            <p:grpSpPr>
              <a:xfrm>
                <a:off x="-3326107" y="720303"/>
                <a:ext cx="182598" cy="143759"/>
                <a:chOff x="-3634116" y="700986"/>
                <a:chExt cx="182598" cy="143759"/>
              </a:xfrm>
            </p:grpSpPr>
            <p:grpSp>
              <p:nvGrpSpPr>
                <p:cNvPr id="90" name="Groep 89">
                  <a:extLst>
                    <a:ext uri="{FF2B5EF4-FFF2-40B4-BE49-F238E27FC236}">
                      <a16:creationId xmlns:a16="http://schemas.microsoft.com/office/drawing/2014/main" id="{A9384451-AFF0-4EF9-9506-9C6DCF290497}"/>
                    </a:ext>
                  </a:extLst>
                </p:cNvPr>
                <p:cNvGrpSpPr/>
                <p:nvPr userDrawn="1"/>
              </p:nvGrpSpPr>
              <p:grpSpPr>
                <a:xfrm>
                  <a:off x="-3634116" y="700986"/>
                  <a:ext cx="182598" cy="143759"/>
                  <a:chOff x="-3634116" y="700986"/>
                  <a:chExt cx="182598" cy="143759"/>
                </a:xfrm>
              </p:grpSpPr>
              <p:cxnSp>
                <p:nvCxnSpPr>
                  <p:cNvPr id="94" name="Rechte verbindingslijn 93">
                    <a:extLst>
                      <a:ext uri="{FF2B5EF4-FFF2-40B4-BE49-F238E27FC236}">
                        <a16:creationId xmlns:a16="http://schemas.microsoft.com/office/drawing/2014/main" id="{E247A725-D4B3-4CE0-9C1E-C02B541AE6E1}"/>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95" name="Rechte verbindingslijn 94">
                    <a:extLst>
                      <a:ext uri="{FF2B5EF4-FFF2-40B4-BE49-F238E27FC236}">
                        <a16:creationId xmlns:a16="http://schemas.microsoft.com/office/drawing/2014/main" id="{D853C145-1B8F-4B49-9AAA-BC8A615FC87F}"/>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96" name="Rechte verbindingslijn 95">
                    <a:extLst>
                      <a:ext uri="{FF2B5EF4-FFF2-40B4-BE49-F238E27FC236}">
                        <a16:creationId xmlns:a16="http://schemas.microsoft.com/office/drawing/2014/main" id="{CF2F98BF-E16B-4EA0-B18C-7AADF108877C}"/>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97" name="Rechte verbindingslijn 96">
                    <a:extLst>
                      <a:ext uri="{FF2B5EF4-FFF2-40B4-BE49-F238E27FC236}">
                        <a16:creationId xmlns:a16="http://schemas.microsoft.com/office/drawing/2014/main" id="{C1D06A72-2AB7-4564-89C0-294B92BB5D0F}"/>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98" name="Rechte verbindingslijn 97">
                    <a:extLst>
                      <a:ext uri="{FF2B5EF4-FFF2-40B4-BE49-F238E27FC236}">
                        <a16:creationId xmlns:a16="http://schemas.microsoft.com/office/drawing/2014/main" id="{FE09A4E7-BE5C-489A-9F1F-166456898C9B}"/>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91" name="Groep 90">
                  <a:extLst>
                    <a:ext uri="{FF2B5EF4-FFF2-40B4-BE49-F238E27FC236}">
                      <a16:creationId xmlns:a16="http://schemas.microsoft.com/office/drawing/2014/main" id="{D0F4FC9F-1251-448A-B5F8-F30E74B8279E}"/>
                    </a:ext>
                  </a:extLst>
                </p:cNvPr>
                <p:cNvGrpSpPr/>
                <p:nvPr userDrawn="1"/>
              </p:nvGrpSpPr>
              <p:grpSpPr>
                <a:xfrm>
                  <a:off x="-3634047" y="735854"/>
                  <a:ext cx="88801" cy="72568"/>
                  <a:chOff x="-2091059" y="1395403"/>
                  <a:chExt cx="157316" cy="128558"/>
                </a:xfrm>
              </p:grpSpPr>
              <p:sp>
                <p:nvSpPr>
                  <p:cNvPr id="92" name="Rechthoek 91">
                    <a:extLst>
                      <a:ext uri="{FF2B5EF4-FFF2-40B4-BE49-F238E27FC236}">
                        <a16:creationId xmlns:a16="http://schemas.microsoft.com/office/drawing/2014/main" id="{19B12415-03EF-46B1-B9E3-54DFC6A4897B}"/>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93" name="Pijl: punthaak 92">
                    <a:extLst>
                      <a:ext uri="{FF2B5EF4-FFF2-40B4-BE49-F238E27FC236}">
                        <a16:creationId xmlns:a16="http://schemas.microsoft.com/office/drawing/2014/main" id="{5BDF7A7B-5550-4DF7-82C5-B3AA8BCF7DCD}"/>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cxnSp>
            <p:nvCxnSpPr>
              <p:cNvPr id="62" name="Rechte verbindingslijn 61">
                <a:extLst>
                  <a:ext uri="{FF2B5EF4-FFF2-40B4-BE49-F238E27FC236}">
                    <a16:creationId xmlns:a16="http://schemas.microsoft.com/office/drawing/2014/main" id="{2195CA00-ABFC-40B8-BC26-BAB7E11AF3AB}"/>
                  </a:ext>
                </a:extLst>
              </p:cNvPr>
              <p:cNvCxnSpPr>
                <a:cxnSpLocks/>
              </p:cNvCxnSpPr>
              <p:nvPr userDrawn="1"/>
            </p:nvCxnSpPr>
            <p:spPr>
              <a:xfrm flipV="1">
                <a:off x="-3136454" y="523622"/>
                <a:ext cx="720437" cy="188422"/>
              </a:xfrm>
              <a:prstGeom prst="line">
                <a:avLst/>
              </a:prstGeom>
              <a:noFill/>
              <a:ln w="19050" cap="rnd" cmpd="sng" algn="ctr">
                <a:solidFill>
                  <a:srgbClr val="303E48"/>
                </a:solidFill>
                <a:prstDash val="solid"/>
                <a:headEnd type="oval"/>
              </a:ln>
              <a:effectLst/>
            </p:spPr>
          </p:cxnSp>
          <p:cxnSp>
            <p:nvCxnSpPr>
              <p:cNvPr id="63" name="Rechte verbindingslijn 62">
                <a:extLst>
                  <a:ext uri="{FF2B5EF4-FFF2-40B4-BE49-F238E27FC236}">
                    <a16:creationId xmlns:a16="http://schemas.microsoft.com/office/drawing/2014/main" id="{92187686-080A-4FD4-A5B6-0199BBD951B5}"/>
                  </a:ext>
                </a:extLst>
              </p:cNvPr>
              <p:cNvCxnSpPr>
                <a:cxnSpLocks/>
              </p:cNvCxnSpPr>
              <p:nvPr userDrawn="1"/>
            </p:nvCxnSpPr>
            <p:spPr>
              <a:xfrm>
                <a:off x="-2820570" y="712044"/>
                <a:ext cx="399011" cy="238298"/>
              </a:xfrm>
              <a:prstGeom prst="line">
                <a:avLst/>
              </a:prstGeom>
              <a:noFill/>
              <a:ln w="19050" cap="rnd" cmpd="sng" algn="ctr">
                <a:solidFill>
                  <a:srgbClr val="303E48"/>
                </a:solidFill>
                <a:prstDash val="solid"/>
                <a:headEnd type="oval"/>
              </a:ln>
              <a:effectLst/>
            </p:spPr>
          </p:cxnSp>
          <p:grpSp>
            <p:nvGrpSpPr>
              <p:cNvPr id="64" name="Groep 63">
                <a:extLst>
                  <a:ext uri="{FF2B5EF4-FFF2-40B4-BE49-F238E27FC236}">
                    <a16:creationId xmlns:a16="http://schemas.microsoft.com/office/drawing/2014/main" id="{E695C9CE-B8E1-416F-B3ED-9F38B4D86DE6}"/>
                  </a:ext>
                </a:extLst>
              </p:cNvPr>
              <p:cNvGrpSpPr/>
              <p:nvPr userDrawn="1"/>
            </p:nvGrpSpPr>
            <p:grpSpPr>
              <a:xfrm>
                <a:off x="-2425037" y="370226"/>
                <a:ext cx="357690" cy="330595"/>
                <a:chOff x="-2721817" y="347336"/>
                <a:chExt cx="432805" cy="400021"/>
              </a:xfrm>
            </p:grpSpPr>
            <p:sp>
              <p:nvSpPr>
                <p:cNvPr id="79" name="Rechthoek 78">
                  <a:extLst>
                    <a:ext uri="{FF2B5EF4-FFF2-40B4-BE49-F238E27FC236}">
                      <a16:creationId xmlns:a16="http://schemas.microsoft.com/office/drawing/2014/main" id="{D82DBE67-17BC-4ADB-A928-114B60FD6F3B}"/>
                    </a:ext>
                  </a:extLst>
                </p:cNvPr>
                <p:cNvSpPr/>
                <p:nvPr userDrawn="1"/>
              </p:nvSpPr>
              <p:spPr>
                <a:xfrm>
                  <a:off x="-2721817" y="347336"/>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80" name="Groep 79">
                  <a:extLst>
                    <a:ext uri="{FF2B5EF4-FFF2-40B4-BE49-F238E27FC236}">
                      <a16:creationId xmlns:a16="http://schemas.microsoft.com/office/drawing/2014/main" id="{F77C62B5-9859-4380-AA58-878666CFD05B}"/>
                    </a:ext>
                  </a:extLst>
                </p:cNvPr>
                <p:cNvGrpSpPr/>
                <p:nvPr userDrawn="1"/>
              </p:nvGrpSpPr>
              <p:grpSpPr>
                <a:xfrm>
                  <a:off x="-2652453" y="431583"/>
                  <a:ext cx="294076" cy="231526"/>
                  <a:chOff x="-3634116" y="700986"/>
                  <a:chExt cx="182598" cy="143759"/>
                </a:xfrm>
              </p:grpSpPr>
              <p:grpSp>
                <p:nvGrpSpPr>
                  <p:cNvPr id="81" name="Groep 80">
                    <a:extLst>
                      <a:ext uri="{FF2B5EF4-FFF2-40B4-BE49-F238E27FC236}">
                        <a16:creationId xmlns:a16="http://schemas.microsoft.com/office/drawing/2014/main" id="{717D90E5-0605-4FCC-A58F-D5524602167D}"/>
                      </a:ext>
                    </a:extLst>
                  </p:cNvPr>
                  <p:cNvGrpSpPr/>
                  <p:nvPr userDrawn="1"/>
                </p:nvGrpSpPr>
                <p:grpSpPr>
                  <a:xfrm>
                    <a:off x="-3634116" y="700986"/>
                    <a:ext cx="182598" cy="143759"/>
                    <a:chOff x="-3634116" y="700986"/>
                    <a:chExt cx="182598" cy="143759"/>
                  </a:xfrm>
                </p:grpSpPr>
                <p:cxnSp>
                  <p:nvCxnSpPr>
                    <p:cNvPr id="85" name="Rechte verbindingslijn 84">
                      <a:extLst>
                        <a:ext uri="{FF2B5EF4-FFF2-40B4-BE49-F238E27FC236}">
                          <a16:creationId xmlns:a16="http://schemas.microsoft.com/office/drawing/2014/main" id="{3A6E1156-EDDA-4BCA-8BD8-7F8CBC2AC1DE}"/>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86" name="Rechte verbindingslijn 85">
                      <a:extLst>
                        <a:ext uri="{FF2B5EF4-FFF2-40B4-BE49-F238E27FC236}">
                          <a16:creationId xmlns:a16="http://schemas.microsoft.com/office/drawing/2014/main" id="{EF8E7545-C3B4-4153-84C9-A6C3FF215119}"/>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87" name="Rechte verbindingslijn 86">
                      <a:extLst>
                        <a:ext uri="{FF2B5EF4-FFF2-40B4-BE49-F238E27FC236}">
                          <a16:creationId xmlns:a16="http://schemas.microsoft.com/office/drawing/2014/main" id="{D8E07143-893E-4BF6-9481-D592AC9AD6E7}"/>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88" name="Rechte verbindingslijn 87">
                      <a:extLst>
                        <a:ext uri="{FF2B5EF4-FFF2-40B4-BE49-F238E27FC236}">
                          <a16:creationId xmlns:a16="http://schemas.microsoft.com/office/drawing/2014/main" id="{3ED1A609-352F-4EBB-A53A-68D878D29BC1}"/>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89" name="Rechte verbindingslijn 88">
                      <a:extLst>
                        <a:ext uri="{FF2B5EF4-FFF2-40B4-BE49-F238E27FC236}">
                          <a16:creationId xmlns:a16="http://schemas.microsoft.com/office/drawing/2014/main" id="{A51A293C-5B5A-4CE0-91D4-95CDA09136BB}"/>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82" name="Groep 81">
                    <a:extLst>
                      <a:ext uri="{FF2B5EF4-FFF2-40B4-BE49-F238E27FC236}">
                        <a16:creationId xmlns:a16="http://schemas.microsoft.com/office/drawing/2014/main" id="{9AD4FD4D-2C31-4B1A-846B-7EFD32AF41D1}"/>
                      </a:ext>
                    </a:extLst>
                  </p:cNvPr>
                  <p:cNvGrpSpPr/>
                  <p:nvPr userDrawn="1"/>
                </p:nvGrpSpPr>
                <p:grpSpPr>
                  <a:xfrm>
                    <a:off x="-3634047" y="735854"/>
                    <a:ext cx="88801" cy="72568"/>
                    <a:chOff x="-2091059" y="1395403"/>
                    <a:chExt cx="157316" cy="128558"/>
                  </a:xfrm>
                </p:grpSpPr>
                <p:sp>
                  <p:nvSpPr>
                    <p:cNvPr id="83" name="Rechthoek 82">
                      <a:extLst>
                        <a:ext uri="{FF2B5EF4-FFF2-40B4-BE49-F238E27FC236}">
                          <a16:creationId xmlns:a16="http://schemas.microsoft.com/office/drawing/2014/main" id="{72A2D301-85AA-41D4-9919-20BAF2E00A10}"/>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84" name="Pijl: punthaak 83">
                      <a:extLst>
                        <a:ext uri="{FF2B5EF4-FFF2-40B4-BE49-F238E27FC236}">
                          <a16:creationId xmlns:a16="http://schemas.microsoft.com/office/drawing/2014/main" id="{6C60B583-5B97-4698-B673-B5A8BA1951AA}"/>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grpSp>
            <p:nvGrpSpPr>
              <p:cNvPr id="65" name="Groep 64">
                <a:extLst>
                  <a:ext uri="{FF2B5EF4-FFF2-40B4-BE49-F238E27FC236}">
                    <a16:creationId xmlns:a16="http://schemas.microsoft.com/office/drawing/2014/main" id="{8FBB37E6-7923-413D-B1E0-FDED8DCCF574}"/>
                  </a:ext>
                </a:extLst>
              </p:cNvPr>
              <p:cNvGrpSpPr/>
              <p:nvPr userDrawn="1"/>
            </p:nvGrpSpPr>
            <p:grpSpPr>
              <a:xfrm>
                <a:off x="-2425037" y="781500"/>
                <a:ext cx="357690" cy="330595"/>
                <a:chOff x="-2721817" y="782525"/>
                <a:chExt cx="432805" cy="400021"/>
              </a:xfrm>
            </p:grpSpPr>
            <p:sp>
              <p:nvSpPr>
                <p:cNvPr id="68" name="Rechthoek 67">
                  <a:extLst>
                    <a:ext uri="{FF2B5EF4-FFF2-40B4-BE49-F238E27FC236}">
                      <a16:creationId xmlns:a16="http://schemas.microsoft.com/office/drawing/2014/main" id="{F37B0C18-A62D-45EE-93CE-1095F3658143}"/>
                    </a:ext>
                  </a:extLst>
                </p:cNvPr>
                <p:cNvSpPr/>
                <p:nvPr userDrawn="1"/>
              </p:nvSpPr>
              <p:spPr>
                <a:xfrm>
                  <a:off x="-2721817" y="782525"/>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69" name="Groep 68">
                  <a:extLst>
                    <a:ext uri="{FF2B5EF4-FFF2-40B4-BE49-F238E27FC236}">
                      <a16:creationId xmlns:a16="http://schemas.microsoft.com/office/drawing/2014/main" id="{2418A36B-5E68-4B59-AA38-1014AF7D1871}"/>
                    </a:ext>
                  </a:extLst>
                </p:cNvPr>
                <p:cNvGrpSpPr/>
                <p:nvPr userDrawn="1"/>
              </p:nvGrpSpPr>
              <p:grpSpPr>
                <a:xfrm>
                  <a:off x="-2652453" y="866772"/>
                  <a:ext cx="294076" cy="231526"/>
                  <a:chOff x="-3310843" y="700986"/>
                  <a:chExt cx="182598" cy="143759"/>
                </a:xfrm>
              </p:grpSpPr>
              <p:grpSp>
                <p:nvGrpSpPr>
                  <p:cNvPr id="70" name="Groep 69">
                    <a:extLst>
                      <a:ext uri="{FF2B5EF4-FFF2-40B4-BE49-F238E27FC236}">
                        <a16:creationId xmlns:a16="http://schemas.microsoft.com/office/drawing/2014/main" id="{8610DB71-2598-441A-86D9-1FE560E9D382}"/>
                      </a:ext>
                    </a:extLst>
                  </p:cNvPr>
                  <p:cNvGrpSpPr/>
                  <p:nvPr userDrawn="1"/>
                </p:nvGrpSpPr>
                <p:grpSpPr>
                  <a:xfrm>
                    <a:off x="-3310843" y="700986"/>
                    <a:ext cx="182598" cy="143759"/>
                    <a:chOff x="-3310843" y="700986"/>
                    <a:chExt cx="182598" cy="143759"/>
                  </a:xfrm>
                </p:grpSpPr>
                <p:cxnSp>
                  <p:nvCxnSpPr>
                    <p:cNvPr id="74" name="Rechte verbindingslijn 73">
                      <a:extLst>
                        <a:ext uri="{FF2B5EF4-FFF2-40B4-BE49-F238E27FC236}">
                          <a16:creationId xmlns:a16="http://schemas.microsoft.com/office/drawing/2014/main" id="{490FFE5E-F059-45EE-8451-1F1A544B13DA}"/>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75" name="Rechte verbindingslijn 74">
                      <a:extLst>
                        <a:ext uri="{FF2B5EF4-FFF2-40B4-BE49-F238E27FC236}">
                          <a16:creationId xmlns:a16="http://schemas.microsoft.com/office/drawing/2014/main" id="{F4F1DD5D-977F-48AC-B9EE-57B863183515}"/>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76" name="Rechte verbindingslijn 75">
                      <a:extLst>
                        <a:ext uri="{FF2B5EF4-FFF2-40B4-BE49-F238E27FC236}">
                          <a16:creationId xmlns:a16="http://schemas.microsoft.com/office/drawing/2014/main" id="{9E1A4F42-8D03-4DA9-B7B5-AF790E4F1FE5}"/>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77" name="Rechte verbindingslijn 76">
                      <a:extLst>
                        <a:ext uri="{FF2B5EF4-FFF2-40B4-BE49-F238E27FC236}">
                          <a16:creationId xmlns:a16="http://schemas.microsoft.com/office/drawing/2014/main" id="{2E4ABFC2-459A-4636-AABB-F6535A2FB464}"/>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78" name="Rechte verbindingslijn 77">
                      <a:extLst>
                        <a:ext uri="{FF2B5EF4-FFF2-40B4-BE49-F238E27FC236}">
                          <a16:creationId xmlns:a16="http://schemas.microsoft.com/office/drawing/2014/main" id="{83D6D4A1-A9DE-4146-BBD1-BB6C42962C3A}"/>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71" name="Groep 70">
                    <a:extLst>
                      <a:ext uri="{FF2B5EF4-FFF2-40B4-BE49-F238E27FC236}">
                        <a16:creationId xmlns:a16="http://schemas.microsoft.com/office/drawing/2014/main" id="{CD45CADE-B962-448D-965F-AF527279C3D0}"/>
                      </a:ext>
                    </a:extLst>
                  </p:cNvPr>
                  <p:cNvGrpSpPr/>
                  <p:nvPr userDrawn="1"/>
                </p:nvGrpSpPr>
                <p:grpSpPr>
                  <a:xfrm flipH="1">
                    <a:off x="-3310774" y="735854"/>
                    <a:ext cx="88801" cy="72568"/>
                    <a:chOff x="-2091059" y="1395403"/>
                    <a:chExt cx="157316" cy="128558"/>
                  </a:xfrm>
                </p:grpSpPr>
                <p:sp>
                  <p:nvSpPr>
                    <p:cNvPr id="72" name="Rechthoek 71">
                      <a:extLst>
                        <a:ext uri="{FF2B5EF4-FFF2-40B4-BE49-F238E27FC236}">
                          <a16:creationId xmlns:a16="http://schemas.microsoft.com/office/drawing/2014/main" id="{5BCC2444-AA7A-426B-928E-30A7F40E31E9}"/>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73" name="Pijl: punthaak 72">
                      <a:extLst>
                        <a:ext uri="{FF2B5EF4-FFF2-40B4-BE49-F238E27FC236}">
                          <a16:creationId xmlns:a16="http://schemas.microsoft.com/office/drawing/2014/main" id="{DF354D6F-8941-4F9F-954F-4DABFE439234}"/>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sp>
            <p:nvSpPr>
              <p:cNvPr id="66" name="Rechthoek 65">
                <a:extLst>
                  <a:ext uri="{FF2B5EF4-FFF2-40B4-BE49-F238E27FC236}">
                    <a16:creationId xmlns:a16="http://schemas.microsoft.com/office/drawing/2014/main" id="{061A6895-B62B-4DE1-B1DA-C0497C8933B1}"/>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up</a:t>
                </a:r>
              </a:p>
            </p:txBody>
          </p:sp>
          <p:sp>
            <p:nvSpPr>
              <p:cNvPr id="67" name="Rechthoek 66">
                <a:extLst>
                  <a:ext uri="{FF2B5EF4-FFF2-40B4-BE49-F238E27FC236}">
                    <a16:creationId xmlns:a16="http://schemas.microsoft.com/office/drawing/2014/main" id="{0045A275-5D88-4B08-ACD6-2B31ABCB66C1}"/>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down</a:t>
                </a:r>
              </a:p>
            </p:txBody>
          </p:sp>
        </p:grpSp>
        <p:cxnSp>
          <p:nvCxnSpPr>
            <p:cNvPr id="40" name="Rechte verbindingslijn 39">
              <a:extLst>
                <a:ext uri="{FF2B5EF4-FFF2-40B4-BE49-F238E27FC236}">
                  <a16:creationId xmlns:a16="http://schemas.microsoft.com/office/drawing/2014/main" id="{AE8D1928-56F4-47C1-A147-1E41FED3ECEB}"/>
                </a:ext>
              </a:extLst>
            </p:cNvPr>
            <p:cNvCxnSpPr>
              <a:cxnSpLocks/>
            </p:cNvCxnSpPr>
            <p:nvPr userDrawn="1"/>
          </p:nvCxnSpPr>
          <p:spPr>
            <a:xfrm>
              <a:off x="-3419346" y="1020931"/>
              <a:ext cx="3176013" cy="0"/>
            </a:xfrm>
            <a:prstGeom prst="line">
              <a:avLst/>
            </a:prstGeom>
            <a:noFill/>
            <a:ln w="3175" cap="flat" cmpd="sng" algn="ctr">
              <a:solidFill>
                <a:srgbClr val="303E48"/>
              </a:solidFill>
              <a:prstDash val="solid"/>
            </a:ln>
            <a:effectLst/>
          </p:spPr>
        </p:cxnSp>
        <p:sp>
          <p:nvSpPr>
            <p:cNvPr id="41" name="Rechthoek 40">
              <a:extLst>
                <a:ext uri="{FF2B5EF4-FFF2-40B4-BE49-F238E27FC236}">
                  <a16:creationId xmlns:a16="http://schemas.microsoft.com/office/drawing/2014/main" id="{09ED3681-F102-4303-9811-B1A2F60FD041}"/>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rgbClr val="303E48"/>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Bullet</a:t>
              </a:r>
            </a:p>
          </p:txBody>
        </p:sp>
        <p:sp>
          <p:nvSpPr>
            <p:cNvPr id="42" name="Ovaal 41">
              <a:extLst>
                <a:ext uri="{FF2B5EF4-FFF2-40B4-BE49-F238E27FC236}">
                  <a16:creationId xmlns:a16="http://schemas.microsoft.com/office/drawing/2014/main" id="{21EF66C2-503C-4944-BCC4-02470332405F}"/>
                </a:ext>
              </a:extLst>
            </p:cNvPr>
            <p:cNvSpPr/>
            <p:nvPr userDrawn="1"/>
          </p:nvSpPr>
          <p:spPr>
            <a:xfrm>
              <a:off x="-3425006" y="2091065"/>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43" name="Rechthoek 42">
              <a:extLst>
                <a:ext uri="{FF2B5EF4-FFF2-40B4-BE49-F238E27FC236}">
                  <a16:creationId xmlns:a16="http://schemas.microsoft.com/office/drawing/2014/main" id="{70A59B5B-9403-47EF-B533-CA1D08F4AEF5}"/>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1950" marR="0" lvl="0" indent="-180975" defTabSz="914400" eaLnBrk="1" fontAlgn="auto" latinLnBrk="0" hangingPunct="1">
                <a:lnSpc>
                  <a:spcPct val="90000"/>
                </a:lnSpc>
                <a:spcBef>
                  <a:spcPts val="600"/>
                </a:spcBef>
                <a:spcAft>
                  <a:spcPts val="600"/>
                </a:spcAft>
                <a:buClr>
                  <a:srgbClr val="0096A5"/>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#1</a:t>
              </a:r>
            </a:p>
          </p:txBody>
        </p:sp>
        <p:sp>
          <p:nvSpPr>
            <p:cNvPr id="44" name="Ovaal 43">
              <a:extLst>
                <a:ext uri="{FF2B5EF4-FFF2-40B4-BE49-F238E27FC236}">
                  <a16:creationId xmlns:a16="http://schemas.microsoft.com/office/drawing/2014/main" id="{0A066EE1-5751-41DA-9069-9D1EF8B23645}"/>
                </a:ext>
              </a:extLst>
            </p:cNvPr>
            <p:cNvSpPr/>
            <p:nvPr userDrawn="1"/>
          </p:nvSpPr>
          <p:spPr>
            <a:xfrm>
              <a:off x="-3425006" y="246524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45" name="Rechthoek 44">
              <a:extLst>
                <a:ext uri="{FF2B5EF4-FFF2-40B4-BE49-F238E27FC236}">
                  <a16:creationId xmlns:a16="http://schemas.microsoft.com/office/drawing/2014/main" id="{25F6FF6E-7767-49F2-9FC2-1301D7B20461}"/>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542925" marR="0" lvl="0" indent="-180975" defTabSz="914400" eaLnBrk="1" fontAlgn="auto" latinLnBrk="0" hangingPunct="1">
                <a:lnSpc>
                  <a:spcPct val="90000"/>
                </a:lnSpc>
                <a:spcBef>
                  <a:spcPts val="600"/>
                </a:spcBef>
                <a:spcAft>
                  <a:spcPts val="600"/>
                </a:spcAft>
                <a:buClr>
                  <a:srgbClr val="00BBD3"/>
                </a:buClr>
                <a:buSzTx/>
                <a:buFont typeface="Open Sans" panose="020B0606030504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#2</a:t>
              </a:r>
            </a:p>
          </p:txBody>
        </p:sp>
        <p:sp>
          <p:nvSpPr>
            <p:cNvPr id="46" name="Ovaal 45">
              <a:extLst>
                <a:ext uri="{FF2B5EF4-FFF2-40B4-BE49-F238E27FC236}">
                  <a16:creationId xmlns:a16="http://schemas.microsoft.com/office/drawing/2014/main" id="{564EB8E5-94E0-40CD-8595-E9D81290E526}"/>
                </a:ext>
              </a:extLst>
            </p:cNvPr>
            <p:cNvSpPr/>
            <p:nvPr userDrawn="1"/>
          </p:nvSpPr>
          <p:spPr>
            <a:xfrm>
              <a:off x="-3425006" y="283788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47" name="Rechthoek 46">
              <a:extLst>
                <a:ext uri="{FF2B5EF4-FFF2-40B4-BE49-F238E27FC236}">
                  <a16:creationId xmlns:a16="http://schemas.microsoft.com/office/drawing/2014/main" id="{1150D861-42E4-462B-B084-42156E71A384}"/>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Plain text</a:t>
              </a:r>
            </a:p>
          </p:txBody>
        </p:sp>
        <p:sp>
          <p:nvSpPr>
            <p:cNvPr id="48" name="Ovaal 47">
              <a:extLst>
                <a:ext uri="{FF2B5EF4-FFF2-40B4-BE49-F238E27FC236}">
                  <a16:creationId xmlns:a16="http://schemas.microsoft.com/office/drawing/2014/main" id="{B3B33CEA-5634-4B77-8C1B-B9802DAABFA3}"/>
                </a:ext>
              </a:extLst>
            </p:cNvPr>
            <p:cNvSpPr/>
            <p:nvPr userDrawn="1"/>
          </p:nvSpPr>
          <p:spPr>
            <a:xfrm>
              <a:off x="-3425006" y="3221492"/>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5</a:t>
              </a:r>
            </a:p>
          </p:txBody>
        </p:sp>
        <p:sp>
          <p:nvSpPr>
            <p:cNvPr id="49" name="Rechthoek 48">
              <a:extLst>
                <a:ext uri="{FF2B5EF4-FFF2-40B4-BE49-F238E27FC236}">
                  <a16:creationId xmlns:a16="http://schemas.microsoft.com/office/drawing/2014/main" id="{FC5A4869-DE2E-476B-B7E7-F4ACBCCB0B98}"/>
                </a:ext>
              </a:extLst>
            </p:cNvPr>
            <p:cNvSpPr/>
            <p:nvPr userDrawn="1"/>
          </p:nvSpPr>
          <p:spPr>
            <a:xfrm>
              <a:off x="-3059324" y="3221491"/>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Header</a:t>
              </a:r>
            </a:p>
          </p:txBody>
        </p:sp>
        <p:cxnSp>
          <p:nvCxnSpPr>
            <p:cNvPr id="50" name="Rechte verbindingslijn 49">
              <a:extLst>
                <a:ext uri="{FF2B5EF4-FFF2-40B4-BE49-F238E27FC236}">
                  <a16:creationId xmlns:a16="http://schemas.microsoft.com/office/drawing/2014/main" id="{BE9555A8-E139-4281-999C-F597868EDF08}"/>
                </a:ext>
              </a:extLst>
            </p:cNvPr>
            <p:cNvCxnSpPr>
              <a:cxnSpLocks/>
            </p:cNvCxnSpPr>
            <p:nvPr userDrawn="1"/>
          </p:nvCxnSpPr>
          <p:spPr>
            <a:xfrm>
              <a:off x="-3419346" y="3585498"/>
              <a:ext cx="3176013" cy="0"/>
            </a:xfrm>
            <a:prstGeom prst="line">
              <a:avLst/>
            </a:prstGeom>
            <a:noFill/>
            <a:ln w="3175" cap="flat" cmpd="sng" algn="ctr">
              <a:solidFill>
                <a:srgbClr val="303E48"/>
              </a:solidFill>
              <a:prstDash val="solid"/>
            </a:ln>
            <a:effectLst/>
          </p:spPr>
        </p:cxnSp>
        <p:grpSp>
          <p:nvGrpSpPr>
            <p:cNvPr id="51" name="Meer informatie">
              <a:extLst>
                <a:ext uri="{FF2B5EF4-FFF2-40B4-BE49-F238E27FC236}">
                  <a16:creationId xmlns:a16="http://schemas.microsoft.com/office/drawing/2014/main" id="{58E9D6A5-7246-4231-A389-80131D99F147}"/>
                </a:ext>
              </a:extLst>
            </p:cNvPr>
            <p:cNvGrpSpPr/>
            <p:nvPr userDrawn="1"/>
          </p:nvGrpSpPr>
          <p:grpSpPr>
            <a:xfrm>
              <a:off x="-3421298" y="3713747"/>
              <a:ext cx="3178515" cy="783273"/>
              <a:chOff x="-3741486" y="3359148"/>
              <a:chExt cx="3178515" cy="783273"/>
            </a:xfrm>
          </p:grpSpPr>
          <p:sp>
            <p:nvSpPr>
              <p:cNvPr id="53" name="Freeform 101">
                <a:extLst>
                  <a:ext uri="{FF2B5EF4-FFF2-40B4-BE49-F238E27FC236}">
                    <a16:creationId xmlns:a16="http://schemas.microsoft.com/office/drawing/2014/main" id="{B40F499C-F1B8-42F5-947E-9DF0D5F964E7}"/>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54" name="Rechthoek 53">
                <a:extLst>
                  <a:ext uri="{FF2B5EF4-FFF2-40B4-BE49-F238E27FC236}">
                    <a16:creationId xmlns:a16="http://schemas.microsoft.com/office/drawing/2014/main" id="{26858428-A272-4925-A0BC-B980963FDB78}"/>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55" name="Rechte verbindingslijn 54">
                <a:extLst>
                  <a:ext uri="{FF2B5EF4-FFF2-40B4-BE49-F238E27FC236}">
                    <a16:creationId xmlns:a16="http://schemas.microsoft.com/office/drawing/2014/main" id="{0B2DCA07-634C-4ED7-87A5-8C75621AF429}"/>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52" name="Rechthoek 51">
              <a:extLst>
                <a:ext uri="{FF2B5EF4-FFF2-40B4-BE49-F238E27FC236}">
                  <a16:creationId xmlns:a16="http://schemas.microsoft.com/office/drawing/2014/main" id="{92ACACD9-D833-4799-8A14-78596539F327}"/>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Under the tab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use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list level-buttons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as pictured above, to choose a text level.Choose from:</a:t>
              </a:r>
            </a:p>
          </p:txBody>
        </p:sp>
      </p:grpSp>
      <p:grpSp>
        <p:nvGrpSpPr>
          <p:cNvPr id="108" name="Instruction">
            <a:extLst>
              <a:ext uri="{FF2B5EF4-FFF2-40B4-BE49-F238E27FC236}">
                <a16:creationId xmlns:a16="http://schemas.microsoft.com/office/drawing/2014/main" id="{2E1DB8A9-DC60-496B-95E9-46A6C7ACF601}"/>
              </a:ext>
            </a:extLst>
          </p:cNvPr>
          <p:cNvGrpSpPr/>
          <p:nvPr userDrawn="1"/>
        </p:nvGrpSpPr>
        <p:grpSpPr>
          <a:xfrm>
            <a:off x="12391602" y="0"/>
            <a:ext cx="3183678" cy="5340257"/>
            <a:chOff x="12391601" y="0"/>
            <a:chExt cx="3183678" cy="5340257"/>
          </a:xfrm>
        </p:grpSpPr>
        <p:grpSp>
          <p:nvGrpSpPr>
            <p:cNvPr id="109" name="Meer informatie">
              <a:extLst>
                <a:ext uri="{FF2B5EF4-FFF2-40B4-BE49-F238E27FC236}">
                  <a16:creationId xmlns:a16="http://schemas.microsoft.com/office/drawing/2014/main" id="{81909811-7AF2-4DDB-AF80-CEC4ACB0DC10}"/>
                </a:ext>
              </a:extLst>
            </p:cNvPr>
            <p:cNvGrpSpPr/>
            <p:nvPr userDrawn="1"/>
          </p:nvGrpSpPr>
          <p:grpSpPr>
            <a:xfrm>
              <a:off x="12396764" y="4556984"/>
              <a:ext cx="3178515" cy="783273"/>
              <a:chOff x="-3741486" y="3386444"/>
              <a:chExt cx="3178515" cy="783273"/>
            </a:xfrm>
          </p:grpSpPr>
          <p:sp>
            <p:nvSpPr>
              <p:cNvPr id="149" name="Freeform 101">
                <a:extLst>
                  <a:ext uri="{FF2B5EF4-FFF2-40B4-BE49-F238E27FC236}">
                    <a16:creationId xmlns:a16="http://schemas.microsoft.com/office/drawing/2014/main" id="{2729D0E7-246C-4C39-9B38-167E73AFDE77}"/>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150" name="Rechthoek 149">
                <a:extLst>
                  <a:ext uri="{FF2B5EF4-FFF2-40B4-BE49-F238E27FC236}">
                    <a16:creationId xmlns:a16="http://schemas.microsoft.com/office/drawing/2014/main" id="{4E69AB68-482F-4657-8721-ADE52A66A312}"/>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151" name="Rechte verbindingslijn 150">
                <a:extLst>
                  <a:ext uri="{FF2B5EF4-FFF2-40B4-BE49-F238E27FC236}">
                    <a16:creationId xmlns:a16="http://schemas.microsoft.com/office/drawing/2014/main" id="{4D979660-1FDB-44CA-B1DA-2DF4EF4271A4}"/>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110" name="Rechthoek 109">
              <a:extLst>
                <a:ext uri="{FF2B5EF4-FFF2-40B4-BE49-F238E27FC236}">
                  <a16:creationId xmlns:a16="http://schemas.microsoft.com/office/drawing/2014/main" id="{3C9735F1-91AF-478F-9D91-5EAE9CB849EC}"/>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dirty="0">
                  <a:ln>
                    <a:noFill/>
                  </a:ln>
                  <a:solidFill>
                    <a:srgbClr val="303E48"/>
                  </a:solidFill>
                  <a:effectLst/>
                  <a:uLnTx/>
                  <a:uFillTx/>
                  <a:latin typeface="Oswald"/>
                  <a:cs typeface="Segoe UI Light" panose="020B0502040204020203" pitchFamily="34" charset="0"/>
                </a:rPr>
                <a:t>Insert/change image</a:t>
              </a:r>
            </a:p>
          </p:txBody>
        </p:sp>
        <p:sp>
          <p:nvSpPr>
            <p:cNvPr id="111" name="Ovaal 110">
              <a:extLst>
                <a:ext uri="{FF2B5EF4-FFF2-40B4-BE49-F238E27FC236}">
                  <a16:creationId xmlns:a16="http://schemas.microsoft.com/office/drawing/2014/main" id="{0748D060-04DA-40B7-AE94-463A5E61F899}"/>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112" name="Rechte verbindingslijn 111">
              <a:extLst>
                <a:ext uri="{FF2B5EF4-FFF2-40B4-BE49-F238E27FC236}">
                  <a16:creationId xmlns:a16="http://schemas.microsoft.com/office/drawing/2014/main" id="{5CA1F935-6E7B-4CF1-848B-C524316C5978}"/>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113" name="Rechte verbindingslijn 112">
              <a:extLst>
                <a:ext uri="{FF2B5EF4-FFF2-40B4-BE49-F238E27FC236}">
                  <a16:creationId xmlns:a16="http://schemas.microsoft.com/office/drawing/2014/main" id="{2531D981-7DBC-4696-A773-5C132BC09EC4}"/>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114" name="Rechthoek 113">
              <a:extLst>
                <a:ext uri="{FF2B5EF4-FFF2-40B4-BE49-F238E27FC236}">
                  <a16:creationId xmlns:a16="http://schemas.microsoft.com/office/drawing/2014/main" id="{4B5BDDE8-2446-4429-A8AF-7EEE24CD060A}"/>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15" name="Rechte verbindingslijn 114">
              <a:extLst>
                <a:ext uri="{FF2B5EF4-FFF2-40B4-BE49-F238E27FC236}">
                  <a16:creationId xmlns:a16="http://schemas.microsoft.com/office/drawing/2014/main" id="{C0915AE7-B16E-4EAE-BC53-91525BD12B2A}"/>
                </a:ext>
              </a:extLst>
            </p:cNvPr>
            <p:cNvCxnSpPr>
              <a:cxnSpLocks/>
            </p:cNvCxnSpPr>
            <p:nvPr userDrawn="1"/>
          </p:nvCxnSpPr>
          <p:spPr>
            <a:xfrm>
              <a:off x="12397261" y="4439101"/>
              <a:ext cx="3178017" cy="0"/>
            </a:xfrm>
            <a:prstGeom prst="line">
              <a:avLst/>
            </a:prstGeom>
            <a:noFill/>
            <a:ln w="3175" cap="flat" cmpd="sng" algn="ctr">
              <a:solidFill>
                <a:srgbClr val="303E48"/>
              </a:solidFill>
              <a:prstDash val="solid"/>
            </a:ln>
            <a:effectLst/>
          </p:spPr>
        </p:cxnSp>
        <p:sp>
          <p:nvSpPr>
            <p:cNvPr id="116" name="Ovaal 115">
              <a:extLst>
                <a:ext uri="{FF2B5EF4-FFF2-40B4-BE49-F238E27FC236}">
                  <a16:creationId xmlns:a16="http://schemas.microsoft.com/office/drawing/2014/main" id="{89DB0490-5F79-4D13-8CC8-DC278C4B8885}"/>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117" name="Rechthoek 116">
              <a:extLst>
                <a:ext uri="{FF2B5EF4-FFF2-40B4-BE49-F238E27FC236}">
                  <a16:creationId xmlns:a16="http://schemas.microsoft.com/office/drawing/2014/main" id="{2B076820-82AC-404F-AE3A-6777A3B9E65E}"/>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grpSp>
          <p:nvGrpSpPr>
            <p:cNvPr id="118" name="Groep 117">
              <a:extLst>
                <a:ext uri="{FF2B5EF4-FFF2-40B4-BE49-F238E27FC236}">
                  <a16:creationId xmlns:a16="http://schemas.microsoft.com/office/drawing/2014/main" id="{157B6596-0DFD-4735-BA0A-35DA7D6DD5BC}"/>
                </a:ext>
              </a:extLst>
            </p:cNvPr>
            <p:cNvGrpSpPr/>
            <p:nvPr userDrawn="1"/>
          </p:nvGrpSpPr>
          <p:grpSpPr>
            <a:xfrm>
              <a:off x="12757282" y="2184550"/>
              <a:ext cx="825500" cy="209550"/>
              <a:chOff x="13504624" y="2482850"/>
              <a:chExt cx="825500" cy="209550"/>
            </a:xfrm>
          </p:grpSpPr>
          <p:sp>
            <p:nvSpPr>
              <p:cNvPr id="146" name="Rechthoek 145">
                <a:extLst>
                  <a:ext uri="{FF2B5EF4-FFF2-40B4-BE49-F238E27FC236}">
                    <a16:creationId xmlns:a16="http://schemas.microsoft.com/office/drawing/2014/main" id="{E8B8AE9D-F648-4FE3-8485-F2D10D0FB3FB}"/>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147" name="Rechte verbindingslijn 146">
                <a:extLst>
                  <a:ext uri="{FF2B5EF4-FFF2-40B4-BE49-F238E27FC236}">
                    <a16:creationId xmlns:a16="http://schemas.microsoft.com/office/drawing/2014/main" id="{7E5BD9B8-6AA2-4DA4-B60E-7A7873EAD077}"/>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48" name="Gelijkbenige driehoek 147">
                <a:extLst>
                  <a:ext uri="{FF2B5EF4-FFF2-40B4-BE49-F238E27FC236}">
                    <a16:creationId xmlns:a16="http://schemas.microsoft.com/office/drawing/2014/main" id="{9C122938-BADB-4D6F-A38B-9DCAC91EA927}"/>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19" name="Groep 118">
              <a:extLst>
                <a:ext uri="{FF2B5EF4-FFF2-40B4-BE49-F238E27FC236}">
                  <a16:creationId xmlns:a16="http://schemas.microsoft.com/office/drawing/2014/main" id="{AF4B7341-E43F-4130-B4E0-964CF3A91A86}"/>
                </a:ext>
              </a:extLst>
            </p:cNvPr>
            <p:cNvGrpSpPr/>
            <p:nvPr userDrawn="1"/>
          </p:nvGrpSpPr>
          <p:grpSpPr>
            <a:xfrm>
              <a:off x="12757282" y="1141626"/>
              <a:ext cx="294789" cy="318834"/>
              <a:chOff x="14466489" y="1001522"/>
              <a:chExt cx="290627" cy="314333"/>
            </a:xfrm>
          </p:grpSpPr>
          <p:sp>
            <p:nvSpPr>
              <p:cNvPr id="140" name="Rechthoek 139">
                <a:extLst>
                  <a:ext uri="{FF2B5EF4-FFF2-40B4-BE49-F238E27FC236}">
                    <a16:creationId xmlns:a16="http://schemas.microsoft.com/office/drawing/2014/main" id="{6F4F86AE-9A2F-486E-83E1-EF1F0B7CEAAE}"/>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41" name="Ovaal 140">
                <a:extLst>
                  <a:ext uri="{FF2B5EF4-FFF2-40B4-BE49-F238E27FC236}">
                    <a16:creationId xmlns:a16="http://schemas.microsoft.com/office/drawing/2014/main" id="{3F36FBFB-95EB-4C48-A246-1A1C709ED342}"/>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42" name="Vrije vorm: vorm 141">
                <a:extLst>
                  <a:ext uri="{FF2B5EF4-FFF2-40B4-BE49-F238E27FC236}">
                    <a16:creationId xmlns:a16="http://schemas.microsoft.com/office/drawing/2014/main" id="{ED0893FE-1CD5-4A18-B131-3C187F05CCFF}"/>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43" name="Rechthoek: afgeronde hoeken 142">
                <a:extLst>
                  <a:ext uri="{FF2B5EF4-FFF2-40B4-BE49-F238E27FC236}">
                    <a16:creationId xmlns:a16="http://schemas.microsoft.com/office/drawing/2014/main" id="{9783D4D6-DB79-46D2-8D7D-C4C78A3B119B}"/>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144" name="Rechte verbindingslijn 143">
                <a:extLst>
                  <a:ext uri="{FF2B5EF4-FFF2-40B4-BE49-F238E27FC236}">
                    <a16:creationId xmlns:a16="http://schemas.microsoft.com/office/drawing/2014/main" id="{10C19208-28CF-4BC6-BC33-AE9D92E63415}"/>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145" name="Rechte verbindingslijn 144">
                <a:extLst>
                  <a:ext uri="{FF2B5EF4-FFF2-40B4-BE49-F238E27FC236}">
                    <a16:creationId xmlns:a16="http://schemas.microsoft.com/office/drawing/2014/main" id="{DD259388-B71B-4ECA-A93B-E3D0F2A1E1B8}"/>
                  </a:ext>
                </a:extLst>
              </p:cNvPr>
              <p:cNvCxnSpPr>
                <a:cxnSpLocks/>
                <a:stCxn id="143"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120" name="Ovaal 119">
              <a:extLst>
                <a:ext uri="{FF2B5EF4-FFF2-40B4-BE49-F238E27FC236}">
                  <a16:creationId xmlns:a16="http://schemas.microsoft.com/office/drawing/2014/main" id="{F02D6217-E140-477C-B0C2-E1272B6A0B86}"/>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121" name="Rechthoek 120">
              <a:extLst>
                <a:ext uri="{FF2B5EF4-FFF2-40B4-BE49-F238E27FC236}">
                  <a16:creationId xmlns:a16="http://schemas.microsoft.com/office/drawing/2014/main" id="{10825ED7-5FF0-4312-90FF-8FFDC5725D90}"/>
                </a:ext>
              </a:extLst>
            </p:cNvPr>
            <p:cNvSpPr/>
            <p:nvPr userDrawn="1"/>
          </p:nvSpPr>
          <p:spPr>
            <a:xfrm>
              <a:off x="12757283" y="2684014"/>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To scale or drag the image, go to the tab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‘Picture Tools - Format’</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and click on</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the button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‘Crop’</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Scale the image with the spheres and scale the image frame with the corners.</a:t>
              </a:r>
              <a:endPar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22" name="Rechte verbindingslijn 121">
              <a:extLst>
                <a:ext uri="{FF2B5EF4-FFF2-40B4-BE49-F238E27FC236}">
                  <a16:creationId xmlns:a16="http://schemas.microsoft.com/office/drawing/2014/main" id="{0F1B2191-25C7-4AB1-A7EA-B2D0D7C37236}"/>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grpSp>
          <p:nvGrpSpPr>
            <p:cNvPr id="123" name="Groep 122">
              <a:extLst>
                <a:ext uri="{FF2B5EF4-FFF2-40B4-BE49-F238E27FC236}">
                  <a16:creationId xmlns:a16="http://schemas.microsoft.com/office/drawing/2014/main" id="{99F6EDFA-32AA-4487-AE81-841EEFEB01F4}"/>
                </a:ext>
              </a:extLst>
            </p:cNvPr>
            <p:cNvGrpSpPr/>
            <p:nvPr userDrawn="1"/>
          </p:nvGrpSpPr>
          <p:grpSpPr>
            <a:xfrm>
              <a:off x="12696514" y="3701158"/>
              <a:ext cx="514284" cy="612918"/>
              <a:chOff x="12682980" y="3403241"/>
              <a:chExt cx="622284" cy="741632"/>
            </a:xfrm>
          </p:grpSpPr>
          <p:grpSp>
            <p:nvGrpSpPr>
              <p:cNvPr id="124" name="Groep 123">
                <a:extLst>
                  <a:ext uri="{FF2B5EF4-FFF2-40B4-BE49-F238E27FC236}">
                    <a16:creationId xmlns:a16="http://schemas.microsoft.com/office/drawing/2014/main" id="{E9E7B615-7118-4D18-9FC5-AF24C92DF874}"/>
                  </a:ext>
                </a:extLst>
              </p:cNvPr>
              <p:cNvGrpSpPr/>
              <p:nvPr userDrawn="1"/>
            </p:nvGrpSpPr>
            <p:grpSpPr>
              <a:xfrm>
                <a:off x="12771568" y="3403241"/>
                <a:ext cx="467138" cy="448489"/>
                <a:chOff x="12782195" y="3403241"/>
                <a:chExt cx="467138" cy="448489"/>
              </a:xfrm>
            </p:grpSpPr>
            <p:grpSp>
              <p:nvGrpSpPr>
                <p:cNvPr id="127" name="Groep 126">
                  <a:extLst>
                    <a:ext uri="{FF2B5EF4-FFF2-40B4-BE49-F238E27FC236}">
                      <a16:creationId xmlns:a16="http://schemas.microsoft.com/office/drawing/2014/main" id="{280B4CDF-0CEF-4C51-A73A-A0E2798EAFEC}"/>
                    </a:ext>
                  </a:extLst>
                </p:cNvPr>
                <p:cNvGrpSpPr/>
                <p:nvPr userDrawn="1"/>
              </p:nvGrpSpPr>
              <p:grpSpPr>
                <a:xfrm>
                  <a:off x="12782195" y="3403241"/>
                  <a:ext cx="412967" cy="393907"/>
                  <a:chOff x="13554906" y="3320109"/>
                  <a:chExt cx="443906" cy="423419"/>
                </a:xfrm>
              </p:grpSpPr>
              <p:grpSp>
                <p:nvGrpSpPr>
                  <p:cNvPr id="134" name="Groep 133">
                    <a:extLst>
                      <a:ext uri="{FF2B5EF4-FFF2-40B4-BE49-F238E27FC236}">
                        <a16:creationId xmlns:a16="http://schemas.microsoft.com/office/drawing/2014/main" id="{F993AF21-EC4D-4300-A6E9-8BB22EB4D01F}"/>
                      </a:ext>
                    </a:extLst>
                  </p:cNvPr>
                  <p:cNvGrpSpPr/>
                  <p:nvPr userDrawn="1"/>
                </p:nvGrpSpPr>
                <p:grpSpPr>
                  <a:xfrm>
                    <a:off x="13554906" y="3320109"/>
                    <a:ext cx="443906" cy="423419"/>
                    <a:chOff x="12909684" y="1276143"/>
                    <a:chExt cx="443906" cy="423419"/>
                  </a:xfrm>
                </p:grpSpPr>
                <p:sp>
                  <p:nvSpPr>
                    <p:cNvPr id="137" name="Rechthoek 136">
                      <a:extLst>
                        <a:ext uri="{FF2B5EF4-FFF2-40B4-BE49-F238E27FC236}">
                          <a16:creationId xmlns:a16="http://schemas.microsoft.com/office/drawing/2014/main" id="{95ECBF54-3C23-4F6A-A128-41B4B7CB0CF0}"/>
                        </a:ext>
                      </a:extLst>
                    </p:cNvPr>
                    <p:cNvSpPr/>
                    <p:nvPr userDrawn="1"/>
                  </p:nvSpPr>
                  <p:spPr>
                    <a:xfrm>
                      <a:off x="12918700" y="1285262"/>
                      <a:ext cx="434890" cy="414300"/>
                    </a:xfrm>
                    <a:prstGeom prst="rect">
                      <a:avLst/>
                    </a:prstGeom>
                    <a:noFill/>
                    <a:ln w="12700" cap="flat" cmpd="sng" algn="ctr">
                      <a:solidFill>
                        <a:srgbClr val="818181"/>
                      </a:solidFill>
                      <a:prstDash val="dash"/>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38" name="Rechthoek 137">
                      <a:extLst>
                        <a:ext uri="{FF2B5EF4-FFF2-40B4-BE49-F238E27FC236}">
                          <a16:creationId xmlns:a16="http://schemas.microsoft.com/office/drawing/2014/main" id="{34E0DCC2-9524-46C3-B4F6-2809A8C32EAD}"/>
                        </a:ext>
                      </a:extLst>
                    </p:cNvPr>
                    <p:cNvSpPr/>
                    <p:nvPr userDrawn="1"/>
                  </p:nvSpPr>
                  <p:spPr>
                    <a:xfrm>
                      <a:off x="12909684" y="1276143"/>
                      <a:ext cx="261629" cy="257807"/>
                    </a:xfrm>
                    <a:prstGeom prst="rect">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39" name="Ovaal 138">
                      <a:extLst>
                        <a:ext uri="{FF2B5EF4-FFF2-40B4-BE49-F238E27FC236}">
                          <a16:creationId xmlns:a16="http://schemas.microsoft.com/office/drawing/2014/main" id="{5F7B58FB-8592-4F39-A654-093AE0CBCA8C}"/>
                        </a:ext>
                      </a:extLst>
                    </p:cNvPr>
                    <p:cNvSpPr/>
                    <p:nvPr userDrawn="1"/>
                  </p:nvSpPr>
                  <p:spPr>
                    <a:xfrm>
                      <a:off x="13069071" y="1308711"/>
                      <a:ext cx="72188" cy="72188"/>
                    </a:xfrm>
                    <a:prstGeom prst="ellipse">
                      <a:avLst/>
                    </a:prstGeom>
                    <a:solidFill>
                      <a:srgbClr val="ECC67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pic>
                <p:nvPicPr>
                  <p:cNvPr id="135" name="Afbeelding 134">
                    <a:extLst>
                      <a:ext uri="{FF2B5EF4-FFF2-40B4-BE49-F238E27FC236}">
                        <a16:creationId xmlns:a16="http://schemas.microsoft.com/office/drawing/2014/main" id="{7599E917-43CF-43DD-B066-BA2001880429}"/>
                      </a:ext>
                    </a:extLst>
                  </p:cNvPr>
                  <p:cNvPicPr>
                    <a:picLocks noChangeAspect="1"/>
                  </p:cNvPicPr>
                  <p:nvPr userDrawn="1"/>
                </p:nvPicPr>
                <p:blipFill>
                  <a:blip r:embed="rId2" cstate="screen">
                    <a:duotone>
                      <a:prstClr val="black"/>
                      <a:srgbClr val="4D82B8">
                        <a:tint val="45000"/>
                        <a:satMod val="400000"/>
                      </a:srgb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3567296" y="3424991"/>
                    <a:ext cx="173367" cy="140220"/>
                  </a:xfrm>
                  <a:prstGeom prst="rect">
                    <a:avLst/>
                  </a:prstGeom>
                </p:spPr>
              </p:pic>
              <p:pic>
                <p:nvPicPr>
                  <p:cNvPr id="136" name="Afbeelding 135">
                    <a:extLst>
                      <a:ext uri="{FF2B5EF4-FFF2-40B4-BE49-F238E27FC236}">
                        <a16:creationId xmlns:a16="http://schemas.microsoft.com/office/drawing/2014/main" id="{8F12E632-3189-481F-95EE-9F61A5CFF3DD}"/>
                      </a:ext>
                    </a:extLst>
                  </p:cNvPr>
                  <p:cNvPicPr>
                    <a:picLocks noChangeAspect="1"/>
                  </p:cNvPicPr>
                  <p:nvPr userDrawn="1"/>
                </p:nvPicPr>
                <p:blipFill>
                  <a:blip r:embed="rId4" cstate="screen">
                    <a:duotone>
                      <a:prstClr val="black"/>
                      <a:srgbClr val="4D82B8">
                        <a:tint val="45000"/>
                        <a:satMod val="400000"/>
                      </a:srgb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tretch>
                    <a:fillRect/>
                  </a:stretch>
                </p:blipFill>
                <p:spPr>
                  <a:xfrm flipH="1">
                    <a:off x="13635598" y="3454369"/>
                    <a:ext cx="173367" cy="111423"/>
                  </a:xfrm>
                  <a:prstGeom prst="rect">
                    <a:avLst/>
                  </a:prstGeom>
                </p:spPr>
              </p:pic>
            </p:grpSp>
            <p:grpSp>
              <p:nvGrpSpPr>
                <p:cNvPr id="128" name="Groep 127">
                  <a:extLst>
                    <a:ext uri="{FF2B5EF4-FFF2-40B4-BE49-F238E27FC236}">
                      <a16:creationId xmlns:a16="http://schemas.microsoft.com/office/drawing/2014/main" id="{99034ADB-FF92-48FC-93E8-3F2FE1A97A2E}"/>
                    </a:ext>
                  </a:extLst>
                </p:cNvPr>
                <p:cNvGrpSpPr/>
                <p:nvPr userDrawn="1"/>
              </p:nvGrpSpPr>
              <p:grpSpPr>
                <a:xfrm>
                  <a:off x="13103513" y="3705268"/>
                  <a:ext cx="145820" cy="146462"/>
                  <a:chOff x="13096169" y="3602278"/>
                  <a:chExt cx="145820" cy="146462"/>
                </a:xfrm>
              </p:grpSpPr>
              <p:sp>
                <p:nvSpPr>
                  <p:cNvPr id="132" name="Rechthoek 131">
                    <a:extLst>
                      <a:ext uri="{FF2B5EF4-FFF2-40B4-BE49-F238E27FC236}">
                        <a16:creationId xmlns:a16="http://schemas.microsoft.com/office/drawing/2014/main" id="{4317F2B6-8927-43D7-A26F-7424B21B33D4}"/>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3" name="Rechthoek 132">
                    <a:extLst>
                      <a:ext uri="{FF2B5EF4-FFF2-40B4-BE49-F238E27FC236}">
                        <a16:creationId xmlns:a16="http://schemas.microsoft.com/office/drawing/2014/main" id="{16555042-B936-4234-823B-D2648C7546A2}"/>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29" name="Groep 128">
                  <a:extLst>
                    <a:ext uri="{FF2B5EF4-FFF2-40B4-BE49-F238E27FC236}">
                      <a16:creationId xmlns:a16="http://schemas.microsoft.com/office/drawing/2014/main" id="{83543569-9968-4233-B000-D57190FF0411}"/>
                    </a:ext>
                  </a:extLst>
                </p:cNvPr>
                <p:cNvGrpSpPr/>
                <p:nvPr userDrawn="1"/>
              </p:nvGrpSpPr>
              <p:grpSpPr>
                <a:xfrm rot="10800000">
                  <a:off x="13061402" y="3665637"/>
                  <a:ext cx="145820" cy="146462"/>
                  <a:chOff x="13096169" y="3602278"/>
                  <a:chExt cx="145820" cy="146462"/>
                </a:xfrm>
              </p:grpSpPr>
              <p:sp>
                <p:nvSpPr>
                  <p:cNvPr id="130" name="Rechthoek 129">
                    <a:extLst>
                      <a:ext uri="{FF2B5EF4-FFF2-40B4-BE49-F238E27FC236}">
                        <a16:creationId xmlns:a16="http://schemas.microsoft.com/office/drawing/2014/main" id="{1054A128-CD5C-4131-BD46-FCF6AAE66C32}"/>
                      </a:ext>
                    </a:extLst>
                  </p:cNvPr>
                  <p:cNvSpPr/>
                  <p:nvPr userDrawn="1"/>
                </p:nvSpPr>
                <p:spPr>
                  <a:xfrm>
                    <a:off x="13096169" y="3602278"/>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1" name="Rechthoek 130">
                    <a:extLst>
                      <a:ext uri="{FF2B5EF4-FFF2-40B4-BE49-F238E27FC236}">
                        <a16:creationId xmlns:a16="http://schemas.microsoft.com/office/drawing/2014/main" id="{25EA241D-47FA-4E01-86A3-EDE8B19ACE6B}"/>
                      </a:ext>
                    </a:extLst>
                  </p:cNvPr>
                  <p:cNvSpPr/>
                  <p:nvPr userDrawn="1"/>
                </p:nvSpPr>
                <p:spPr>
                  <a:xfrm rot="5400000">
                    <a:off x="13037453" y="3661636"/>
                    <a:ext cx="145820" cy="28388"/>
                  </a:xfrm>
                  <a:prstGeom prst="rect">
                    <a:avLst/>
                  </a:prstGeom>
                  <a:solidFill>
                    <a:srgbClr val="81818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sp>
            <p:nvSpPr>
              <p:cNvPr id="125" name="Rechthoek 124">
                <a:extLst>
                  <a:ext uri="{FF2B5EF4-FFF2-40B4-BE49-F238E27FC236}">
                    <a16:creationId xmlns:a16="http://schemas.microsoft.com/office/drawing/2014/main" id="{A7A7E1B8-C7F1-4D72-9144-8722F0EFE74F}"/>
                  </a:ext>
                </a:extLst>
              </p:cNvPr>
              <p:cNvSpPr/>
              <p:nvPr userDrawn="1"/>
            </p:nvSpPr>
            <p:spPr>
              <a:xfrm>
                <a:off x="12682980" y="3889890"/>
                <a:ext cx="622284" cy="161170"/>
              </a:xfrm>
              <a:prstGeom prst="rect">
                <a:avLst/>
              </a:prstGeom>
              <a:noFill/>
              <a:ln w="127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90000"/>
                  </a:lnSpc>
                  <a:spcBef>
                    <a:spcPts val="600"/>
                  </a:spcBef>
                  <a:spcAft>
                    <a:spcPts val="600"/>
                  </a:spcAft>
                  <a:buClrTx/>
                  <a:buSzTx/>
                  <a:buFontTx/>
                  <a:buNone/>
                  <a:tabLst/>
                  <a:defRPr/>
                </a:pPr>
                <a:r>
                  <a:rPr kumimoji="0" lang="en-US" sz="900" b="0"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Crop</a:t>
                </a:r>
              </a:p>
            </p:txBody>
          </p:sp>
          <p:sp>
            <p:nvSpPr>
              <p:cNvPr id="126" name="Gelijkbenige driehoek 125">
                <a:extLst>
                  <a:ext uri="{FF2B5EF4-FFF2-40B4-BE49-F238E27FC236}">
                    <a16:creationId xmlns:a16="http://schemas.microsoft.com/office/drawing/2014/main" id="{16B3AE07-09DA-4415-A2C1-57F93E96B913}"/>
                  </a:ext>
                </a:extLst>
              </p:cNvPr>
              <p:cNvSpPr/>
              <p:nvPr userDrawn="1"/>
            </p:nvSpPr>
            <p:spPr>
              <a:xfrm rot="10800000">
                <a:off x="12950688" y="4093726"/>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152" name="Groep 151">
            <a:extLst>
              <a:ext uri="{FF2B5EF4-FFF2-40B4-BE49-F238E27FC236}">
                <a16:creationId xmlns:a16="http://schemas.microsoft.com/office/drawing/2014/main" id="{377D3EEB-6990-428B-A175-E8CB82268246}"/>
              </a:ext>
            </a:extLst>
          </p:cNvPr>
          <p:cNvGrpSpPr/>
          <p:nvPr userDrawn="1"/>
        </p:nvGrpSpPr>
        <p:grpSpPr>
          <a:xfrm>
            <a:off x="11118189" y="6457112"/>
            <a:ext cx="523083" cy="313195"/>
            <a:chOff x="11239326" y="6753016"/>
            <a:chExt cx="467770" cy="280078"/>
          </a:xfrm>
        </p:grpSpPr>
        <p:cxnSp>
          <p:nvCxnSpPr>
            <p:cNvPr id="153" name="Rechte verbindingslijn 152">
              <a:extLst>
                <a:ext uri="{FF2B5EF4-FFF2-40B4-BE49-F238E27FC236}">
                  <a16:creationId xmlns:a16="http://schemas.microsoft.com/office/drawing/2014/main" id="{42785C4F-DAD0-41AC-924C-C9D7A1E85983}"/>
                </a:ext>
              </a:extLst>
            </p:cNvPr>
            <p:cNvCxnSpPr>
              <a:cxnSpLocks/>
            </p:cNvCxnSpPr>
            <p:nvPr userDrawn="1"/>
          </p:nvCxnSpPr>
          <p:spPr>
            <a:xfrm>
              <a:off x="11239326" y="6773920"/>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54" name="Afbeelding 153">
              <a:extLst>
                <a:ext uri="{FF2B5EF4-FFF2-40B4-BE49-F238E27FC236}">
                  <a16:creationId xmlns:a16="http://schemas.microsoft.com/office/drawing/2014/main" id="{48B41AB2-BB6D-46E6-9752-CD39F071D697}"/>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1331815" y="6753016"/>
              <a:ext cx="375281" cy="277382"/>
            </a:xfrm>
            <a:prstGeom prst="rect">
              <a:avLst/>
            </a:prstGeom>
          </p:spPr>
        </p:pic>
      </p:grpSp>
      <p:pic>
        <p:nvPicPr>
          <p:cNvPr id="155" name="Picture 2">
            <a:extLst>
              <a:ext uri="{FF2B5EF4-FFF2-40B4-BE49-F238E27FC236}">
                <a16:creationId xmlns:a16="http://schemas.microsoft.com/office/drawing/2014/main" id="{6A3782A6-E749-4564-AF80-A1529EC89596}"/>
              </a:ext>
            </a:extLst>
          </p:cNvPr>
          <p:cNvPicPr>
            <a:picLocks noChangeAspect="1" noChangeArrowheads="1"/>
          </p:cNvPicPr>
          <p:nvPr userDrawn="1"/>
        </p:nvPicPr>
        <p:blipFill rotWithShape="1">
          <a:blip r:embed="rId7" cstate="print">
            <a:extLst>
              <a:ext uri="{BEBA8EAE-BF5A-486C-A8C5-ECC9F3942E4B}">
                <a14:imgProps xmlns:a14="http://schemas.microsoft.com/office/drawing/2010/main">
                  <a14:imgLayer r:embed="rId8">
                    <a14:imgEffect>
                      <a14:brightnessContrast bright="100000" contrast="100000"/>
                    </a14:imgEffect>
                  </a14:imgLayer>
                </a14:imgProps>
              </a:ex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9235106"/>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1000" fill="hold"/>
                                        <p:tgtEl>
                                          <p:spTgt spid="34"/>
                                        </p:tgtEl>
                                        <p:attrNameLst>
                                          <p:attrName>ppt_x</p:attrName>
                                        </p:attrNameLst>
                                      </p:cBhvr>
                                      <p:tavLst>
                                        <p:tav tm="0">
                                          <p:val>
                                            <p:strVal val="1+#ppt_w/2"/>
                                          </p:val>
                                        </p:tav>
                                        <p:tav tm="100000">
                                          <p:val>
                                            <p:strVal val="#ppt_x"/>
                                          </p:val>
                                        </p:tav>
                                      </p:tavLst>
                                    </p:anim>
                                    <p:anim calcmode="lin" valueType="num">
                                      <p:cBhvr additive="base">
                                        <p:cTn id="8" dur="10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64"/>
                                        </p:tgtEl>
                                        <p:attrNameLst>
                                          <p:attrName>style.visibility</p:attrName>
                                        </p:attrNameLst>
                                      </p:cBhvr>
                                      <p:to>
                                        <p:strVal val="visible"/>
                                      </p:to>
                                    </p:set>
                                    <p:anim calcmode="lin" valueType="num">
                                      <p:cBhvr additive="base">
                                        <p:cTn id="11" dur="1000" fill="hold"/>
                                        <p:tgtEl>
                                          <p:spTgt spid="164"/>
                                        </p:tgtEl>
                                        <p:attrNameLst>
                                          <p:attrName>ppt_x</p:attrName>
                                        </p:attrNameLst>
                                      </p:cBhvr>
                                      <p:tavLst>
                                        <p:tav tm="0">
                                          <p:val>
                                            <p:strVal val="1+#ppt_w/2"/>
                                          </p:val>
                                        </p:tav>
                                        <p:tav tm="100000">
                                          <p:val>
                                            <p:strVal val="#ppt_x"/>
                                          </p:val>
                                        </p:tav>
                                      </p:tavLst>
                                    </p:anim>
                                    <p:anim calcmode="lin" valueType="num">
                                      <p:cBhvr additive="base">
                                        <p:cTn id="12" dur="1000" fill="hold"/>
                                        <p:tgtEl>
                                          <p:spTgt spid="1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164"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 Laptop screenshot">
    <p:spTree>
      <p:nvGrpSpPr>
        <p:cNvPr id="1" name=""/>
        <p:cNvGrpSpPr/>
        <p:nvPr/>
      </p:nvGrpSpPr>
      <p:grpSpPr>
        <a:xfrm>
          <a:off x="0" y="0"/>
          <a:ext cx="0" cy="0"/>
          <a:chOff x="0" y="0"/>
          <a:chExt cx="0" cy="0"/>
        </a:xfrm>
      </p:grpSpPr>
      <p:sp>
        <p:nvSpPr>
          <p:cNvPr id="62" name="Rechthoek 61">
            <a:extLst>
              <a:ext uri="{FF2B5EF4-FFF2-40B4-BE49-F238E27FC236}">
                <a16:creationId xmlns:a16="http://schemas.microsoft.com/office/drawing/2014/main" id="{CDE84EBA-96E2-4887-BFFA-31829BBBFF79}"/>
              </a:ext>
            </a:extLst>
          </p:cNvPr>
          <p:cNvSpPr/>
          <p:nvPr userDrawn="1"/>
        </p:nvSpPr>
        <p:spPr>
          <a:xfrm>
            <a:off x="4356846" y="0"/>
            <a:ext cx="783515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3" name="Vrije vorm 152">
            <a:extLst>
              <a:ext uri="{FF2B5EF4-FFF2-40B4-BE49-F238E27FC236}">
                <a16:creationId xmlns:a16="http://schemas.microsoft.com/office/drawing/2014/main" id="{BE09FEC4-848D-4316-B096-471EFE46381E}"/>
              </a:ext>
            </a:extLst>
          </p:cNvPr>
          <p:cNvSpPr/>
          <p:nvPr userDrawn="1"/>
        </p:nvSpPr>
        <p:spPr>
          <a:xfrm>
            <a:off x="4356846" y="0"/>
            <a:ext cx="7835154" cy="6850850"/>
          </a:xfrm>
          <a:custGeom>
            <a:avLst/>
            <a:gdLst>
              <a:gd name="connsiteX0" fmla="*/ 0 w 7835154"/>
              <a:gd name="connsiteY0" fmla="*/ 0 h 6850850"/>
              <a:gd name="connsiteX1" fmla="*/ 7835154 w 7835154"/>
              <a:gd name="connsiteY1" fmla="*/ 0 h 6850850"/>
              <a:gd name="connsiteX2" fmla="*/ 7835154 w 7835154"/>
              <a:gd name="connsiteY2" fmla="*/ 6367463 h 6850850"/>
              <a:gd name="connsiteX3" fmla="*/ 4580635 w 7835154"/>
              <a:gd name="connsiteY3" fmla="*/ 6367463 h 6850850"/>
              <a:gd name="connsiteX4" fmla="*/ 3524540 w 7835154"/>
              <a:gd name="connsiteY4" fmla="*/ 6367463 h 6850850"/>
              <a:gd name="connsiteX5" fmla="*/ 3472704 w 7835154"/>
              <a:gd name="connsiteY5" fmla="*/ 6367463 h 6850850"/>
              <a:gd name="connsiteX6" fmla="*/ 3097259 w 7835154"/>
              <a:gd name="connsiteY6" fmla="*/ 6367463 h 6850850"/>
              <a:gd name="connsiteX7" fmla="*/ 1381104 w 7835154"/>
              <a:gd name="connsiteY7" fmla="*/ 6367463 h 6850850"/>
              <a:gd name="connsiteX8" fmla="*/ 866021 w 7835154"/>
              <a:gd name="connsiteY8" fmla="*/ 6473440 h 6850850"/>
              <a:gd name="connsiteX9" fmla="*/ 11094 w 7835154"/>
              <a:gd name="connsiteY9" fmla="*/ 6846015 h 6850850"/>
              <a:gd name="connsiteX10" fmla="*/ 0 w 7835154"/>
              <a:gd name="connsiteY10" fmla="*/ 6850850 h 685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835154" h="6850850">
                <a:moveTo>
                  <a:pt x="0" y="0"/>
                </a:moveTo>
                <a:lnTo>
                  <a:pt x="7835154" y="0"/>
                </a:lnTo>
                <a:lnTo>
                  <a:pt x="7835154" y="6367463"/>
                </a:lnTo>
                <a:lnTo>
                  <a:pt x="4580635" y="6367463"/>
                </a:lnTo>
                <a:cubicBezTo>
                  <a:pt x="4180694" y="6367463"/>
                  <a:pt x="3830745" y="6367463"/>
                  <a:pt x="3524540" y="6367463"/>
                </a:cubicBezTo>
                <a:lnTo>
                  <a:pt x="3472704" y="6367463"/>
                </a:lnTo>
                <a:lnTo>
                  <a:pt x="3097259" y="6367463"/>
                </a:lnTo>
                <a:cubicBezTo>
                  <a:pt x="1381104" y="6367463"/>
                  <a:pt x="1381104" y="6367463"/>
                  <a:pt x="1381104" y="6367463"/>
                </a:cubicBezTo>
                <a:cubicBezTo>
                  <a:pt x="1204397" y="6367463"/>
                  <a:pt x="1027689" y="6405312"/>
                  <a:pt x="866021" y="6473440"/>
                </a:cubicBezTo>
                <a:cubicBezTo>
                  <a:pt x="214648" y="6757307"/>
                  <a:pt x="51805" y="6828274"/>
                  <a:pt x="11094" y="6846015"/>
                </a:cubicBezTo>
                <a:lnTo>
                  <a:pt x="0" y="685085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 name="Titel 1">
            <a:extLst>
              <a:ext uri="{FF2B5EF4-FFF2-40B4-BE49-F238E27FC236}">
                <a16:creationId xmlns:a16="http://schemas.microsoft.com/office/drawing/2014/main" id="{544502FA-48C0-471A-B261-97E17B2C4176}"/>
              </a:ext>
            </a:extLst>
          </p:cNvPr>
          <p:cNvSpPr>
            <a:spLocks noGrp="1"/>
          </p:cNvSpPr>
          <p:nvPr>
            <p:ph type="title" hasCustomPrompt="1"/>
          </p:nvPr>
        </p:nvSpPr>
        <p:spPr>
          <a:xfrm>
            <a:off x="557961" y="838565"/>
            <a:ext cx="3513124" cy="549275"/>
          </a:xfrm>
        </p:spPr>
        <p:txBody>
          <a:bodyPr/>
          <a:lstStyle>
            <a:lvl1pPr>
              <a:lnSpc>
                <a:spcPct val="80000"/>
              </a:lnSpc>
              <a:defRPr/>
            </a:lvl1pPr>
          </a:lstStyle>
          <a:p>
            <a:r>
              <a:rPr lang="en-US" noProof="0" dirty="0"/>
              <a:t>Insert title</a:t>
            </a:r>
          </a:p>
        </p:txBody>
      </p:sp>
      <p:sp>
        <p:nvSpPr>
          <p:cNvPr id="14" name="Tijdelijke aanduiding voor tekst 13">
            <a:extLst>
              <a:ext uri="{FF2B5EF4-FFF2-40B4-BE49-F238E27FC236}">
                <a16:creationId xmlns:a16="http://schemas.microsoft.com/office/drawing/2014/main" id="{94B20714-9F7C-4C34-848B-DD4FA0DF320F}"/>
              </a:ext>
            </a:extLst>
          </p:cNvPr>
          <p:cNvSpPr>
            <a:spLocks noGrp="1"/>
          </p:cNvSpPr>
          <p:nvPr>
            <p:ph type="body" sz="quarter" idx="10" hasCustomPrompt="1"/>
          </p:nvPr>
        </p:nvSpPr>
        <p:spPr>
          <a:xfrm>
            <a:off x="557961" y="1673225"/>
            <a:ext cx="3491928" cy="4618800"/>
          </a:xfrm>
        </p:spPr>
        <p:txBody>
          <a:bodyPr/>
          <a:lstStyle>
            <a:lvl1pPr>
              <a:defRPr sz="1800">
                <a:latin typeface="Segoe UI" panose="020B0502040204020203" pitchFamily="34" charset="0"/>
                <a:cs typeface="Segoe UI" panose="020B0502040204020203" pitchFamily="34" charset="0"/>
              </a:defRPr>
            </a:lvl1pPr>
            <a:lvl2pPr>
              <a:defRPr sz="1600">
                <a:latin typeface="Segoe UI" panose="020B0502040204020203" pitchFamily="34" charset="0"/>
                <a:cs typeface="Segoe UI" panose="020B0502040204020203" pitchFamily="34" charset="0"/>
              </a:defRPr>
            </a:lvl2pPr>
            <a:lvl3pPr>
              <a:defRPr sz="1600">
                <a:latin typeface="Segoe UI" panose="020B0502040204020203" pitchFamily="34" charset="0"/>
                <a:cs typeface="Segoe UI" panose="020B0502040204020203" pitchFamily="34" charset="0"/>
              </a:defRPr>
            </a:lvl3pPr>
            <a:lvl4pPr>
              <a:defRPr sz="1800">
                <a:latin typeface="Segoe UI" panose="020B0502040204020203" pitchFamily="34" charset="0"/>
                <a:cs typeface="Segoe UI" panose="020B0502040204020203" pitchFamily="34" charset="0"/>
              </a:defRPr>
            </a:lvl4pPr>
            <a:lvl5pPr>
              <a:defRPr sz="2000"/>
            </a:lvl5pPr>
            <a:lvl6pPr>
              <a:defRPr sz="1800">
                <a:latin typeface="Segoe UI" panose="020B0502040204020203" pitchFamily="34" charset="0"/>
                <a:cs typeface="Segoe UI" panose="020B0502040204020203" pitchFamily="34" charset="0"/>
              </a:defRPr>
            </a:lvl6pPr>
            <a:lvl7pPr>
              <a:defRPr sz="1600">
                <a:latin typeface="Segoe UI" panose="020B0502040204020203" pitchFamily="34" charset="0"/>
                <a:cs typeface="Segoe UI" panose="020B0502040204020203" pitchFamily="34" charset="0"/>
              </a:defRPr>
            </a:lvl7pPr>
            <a:lvl8pPr>
              <a:defRPr sz="1600">
                <a:latin typeface="Segoe UI" panose="020B0502040204020203" pitchFamily="34" charset="0"/>
                <a:cs typeface="Segoe UI" panose="020B0502040204020203" pitchFamily="34" charset="0"/>
              </a:defRPr>
            </a:lvl8pPr>
            <a:lvl9pPr>
              <a:defRPr sz="1800">
                <a:latin typeface="Segoe UI" panose="020B0502040204020203" pitchFamily="34" charset="0"/>
                <a:cs typeface="Segoe UI" panose="020B0502040204020203" pitchFamily="34" charset="0"/>
              </a:defRPr>
            </a:lvl9pPr>
          </a:lstStyle>
          <a:p>
            <a:pPr lvl="0"/>
            <a:r>
              <a:rPr lang="en-US" noProof="0" dirty="0"/>
              <a:t>Bullet</a:t>
            </a:r>
          </a:p>
          <a:p>
            <a:pPr lvl="1"/>
            <a:r>
              <a:rPr lang="en-US" noProof="0" dirty="0"/>
              <a:t>Sub-bullet #1</a:t>
            </a:r>
          </a:p>
          <a:p>
            <a:pPr lvl="2"/>
            <a:r>
              <a:rPr lang="en-US" noProof="0" dirty="0"/>
              <a:t>Sub-sub bullet #2</a:t>
            </a:r>
          </a:p>
          <a:p>
            <a:pPr lvl="3"/>
            <a:r>
              <a:rPr lang="en-US" noProof="0" dirty="0"/>
              <a:t>Plain text</a:t>
            </a:r>
          </a:p>
          <a:p>
            <a:pPr lvl="4"/>
            <a:r>
              <a:rPr lang="en-US" noProof="0" dirty="0"/>
              <a:t>Header</a:t>
            </a:r>
          </a:p>
          <a:p>
            <a:pPr lvl="5"/>
            <a:r>
              <a:rPr lang="en-US" noProof="0" dirty="0"/>
              <a:t>Bullet</a:t>
            </a:r>
          </a:p>
          <a:p>
            <a:pPr lvl="6"/>
            <a:r>
              <a:rPr lang="en-US" noProof="0" dirty="0"/>
              <a:t>Sub-bullet #1</a:t>
            </a:r>
          </a:p>
          <a:p>
            <a:pPr lvl="7"/>
            <a:r>
              <a:rPr lang="en-US" noProof="0" dirty="0"/>
              <a:t>Sub-bullet #2</a:t>
            </a:r>
          </a:p>
          <a:p>
            <a:pPr lvl="8"/>
            <a:r>
              <a:rPr lang="en-US" noProof="0" dirty="0"/>
              <a:t>Plain text</a:t>
            </a:r>
          </a:p>
        </p:txBody>
      </p:sp>
      <p:sp>
        <p:nvSpPr>
          <p:cNvPr id="12" name="Ondertitel 2">
            <a:extLst>
              <a:ext uri="{FF2B5EF4-FFF2-40B4-BE49-F238E27FC236}">
                <a16:creationId xmlns:a16="http://schemas.microsoft.com/office/drawing/2014/main" id="{BDE110FE-8A20-4E46-BD21-5F69DD1A5A85}"/>
              </a:ext>
            </a:extLst>
          </p:cNvPr>
          <p:cNvSpPr>
            <a:spLocks noGrp="1"/>
          </p:cNvSpPr>
          <p:nvPr>
            <p:ph type="subTitle" idx="1" hasCustomPrompt="1"/>
          </p:nvPr>
        </p:nvSpPr>
        <p:spPr>
          <a:xfrm>
            <a:off x="1660920"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4857205" y="-885712"/>
            <a:ext cx="2477640"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text + Laptop screenshot</a:t>
            </a:r>
          </a:p>
        </p:txBody>
      </p:sp>
      <p:grpSp>
        <p:nvGrpSpPr>
          <p:cNvPr id="10" name="LAPTOP">
            <a:extLst>
              <a:ext uri="{FF2B5EF4-FFF2-40B4-BE49-F238E27FC236}">
                <a16:creationId xmlns:a16="http://schemas.microsoft.com/office/drawing/2014/main" id="{20D75CF3-81DB-4A61-8117-473498E1D79A}"/>
              </a:ext>
            </a:extLst>
          </p:cNvPr>
          <p:cNvGrpSpPr/>
          <p:nvPr userDrawn="1"/>
        </p:nvGrpSpPr>
        <p:grpSpPr>
          <a:xfrm>
            <a:off x="5019201" y="1400979"/>
            <a:ext cx="6510444" cy="4780525"/>
            <a:chOff x="5019201" y="1400979"/>
            <a:chExt cx="6510444" cy="4780525"/>
          </a:xfrm>
        </p:grpSpPr>
        <p:sp>
          <p:nvSpPr>
            <p:cNvPr id="9" name="Rechthoek 8">
              <a:extLst>
                <a:ext uri="{FF2B5EF4-FFF2-40B4-BE49-F238E27FC236}">
                  <a16:creationId xmlns:a16="http://schemas.microsoft.com/office/drawing/2014/main" id="{B4CC896B-0065-4764-8ED8-0D894D9C46B0}"/>
                </a:ext>
              </a:extLst>
            </p:cNvPr>
            <p:cNvSpPr/>
            <p:nvPr userDrawn="1"/>
          </p:nvSpPr>
          <p:spPr>
            <a:xfrm>
              <a:off x="5995851" y="1920240"/>
              <a:ext cx="4558938" cy="259950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8" name="Afbeelding 7">
              <a:extLst>
                <a:ext uri="{FF2B5EF4-FFF2-40B4-BE49-F238E27FC236}">
                  <a16:creationId xmlns:a16="http://schemas.microsoft.com/office/drawing/2014/main" id="{39F5B266-E903-4386-9BBB-6F00979A57D0}"/>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5019201" y="1400979"/>
              <a:ext cx="6510444" cy="4780525"/>
            </a:xfrm>
            <a:prstGeom prst="rect">
              <a:avLst/>
            </a:prstGeom>
          </p:spPr>
        </p:pic>
      </p:grpSp>
      <p:sp>
        <p:nvSpPr>
          <p:cNvPr id="52" name="Tijdelijke aanduiding voor afbeelding 35">
            <a:extLst>
              <a:ext uri="{FF2B5EF4-FFF2-40B4-BE49-F238E27FC236}">
                <a16:creationId xmlns:a16="http://schemas.microsoft.com/office/drawing/2014/main" id="{D948473C-4F00-40F4-87C7-CC97AB1846F3}"/>
              </a:ext>
            </a:extLst>
          </p:cNvPr>
          <p:cNvSpPr>
            <a:spLocks noGrp="1"/>
          </p:cNvSpPr>
          <p:nvPr>
            <p:ph type="pic" sz="quarter" idx="12" hasCustomPrompt="1"/>
          </p:nvPr>
        </p:nvSpPr>
        <p:spPr>
          <a:xfrm>
            <a:off x="6010275" y="1941616"/>
            <a:ext cx="4518064" cy="2556840"/>
          </a:xfrm>
          <a:prstGeom prst="rect">
            <a:avLst/>
          </a:prstGeom>
          <a:solidFill>
            <a:schemeClr val="bg1">
              <a:lumMod val="95000"/>
            </a:schemeClr>
          </a:solidFill>
        </p:spPr>
        <p:txBody>
          <a:bodyPr wrap="square" tIns="828000" rIns="0" bIns="0" anchor="ctr">
            <a:noAutofit/>
          </a:bodyPr>
          <a:lstStyle>
            <a:lvl1pPr marL="0" indent="0" algn="ctr">
              <a:buFontTx/>
              <a:buNone/>
              <a:defRPr sz="1200" i="1"/>
            </a:lvl1pPr>
          </a:lstStyle>
          <a:p>
            <a:r>
              <a:rPr lang="en-US" noProof="0" dirty="0"/>
              <a:t>Click on the icon to insert screenshot</a:t>
            </a:r>
          </a:p>
        </p:txBody>
      </p:sp>
      <p:sp>
        <p:nvSpPr>
          <p:cNvPr id="26" name="Tijdelijke aanduiding voor tekst 25">
            <a:extLst>
              <a:ext uri="{FF2B5EF4-FFF2-40B4-BE49-F238E27FC236}">
                <a16:creationId xmlns:a16="http://schemas.microsoft.com/office/drawing/2014/main" id="{C756E9E2-F3F3-4FE9-AAC2-9CE11EA46CF5}"/>
              </a:ext>
            </a:extLst>
          </p:cNvPr>
          <p:cNvSpPr>
            <a:spLocks noGrp="1"/>
          </p:cNvSpPr>
          <p:nvPr>
            <p:ph type="body" sz="quarter" idx="13" hasCustomPrompt="1"/>
          </p:nvPr>
        </p:nvSpPr>
        <p:spPr>
          <a:xfrm>
            <a:off x="7925223" y="2921236"/>
            <a:ext cx="698400" cy="597600"/>
          </a:xfrm>
          <a:blipFill>
            <a:blip r:embed="rId3">
              <a:extLst>
                <a:ext uri="{28A0092B-C50C-407E-A947-70E740481C1C}">
                  <a14:useLocalDpi xmlns:a14="http://schemas.microsoft.com/office/drawing/2010/main" val="0"/>
                </a:ext>
              </a:extLst>
            </a:blip>
            <a:stretch>
              <a:fillRect/>
            </a:stretch>
          </a:blipFill>
        </p:spPr>
        <p:txBody>
          <a:bodyPr/>
          <a:lstStyle>
            <a:lvl1pPr marL="0" indent="0">
              <a:buNone/>
              <a:defRPr/>
            </a:lvl1pPr>
          </a:lstStyle>
          <a:p>
            <a:pPr lvl="0"/>
            <a:r>
              <a:rPr lang="en-US" noProof="0" dirty="0"/>
              <a:t>    </a:t>
            </a:r>
          </a:p>
        </p:txBody>
      </p:sp>
      <p:grpSp>
        <p:nvGrpSpPr>
          <p:cNvPr id="65" name="Instruction">
            <a:extLst>
              <a:ext uri="{FF2B5EF4-FFF2-40B4-BE49-F238E27FC236}">
                <a16:creationId xmlns:a16="http://schemas.microsoft.com/office/drawing/2014/main" id="{CAB2F0E4-4237-436D-B3A7-E66846968332}"/>
              </a:ext>
            </a:extLst>
          </p:cNvPr>
          <p:cNvGrpSpPr/>
          <p:nvPr userDrawn="1"/>
        </p:nvGrpSpPr>
        <p:grpSpPr>
          <a:xfrm>
            <a:off x="-3437547" y="1434"/>
            <a:ext cx="3201327" cy="4495586"/>
            <a:chOff x="-3437547" y="1434"/>
            <a:chExt cx="3201327" cy="4495586"/>
          </a:xfrm>
        </p:grpSpPr>
        <p:sp>
          <p:nvSpPr>
            <p:cNvPr id="66" name="Rechthoek 65">
              <a:extLst>
                <a:ext uri="{FF2B5EF4-FFF2-40B4-BE49-F238E27FC236}">
                  <a16:creationId xmlns:a16="http://schemas.microsoft.com/office/drawing/2014/main" id="{8716D33C-8E08-486F-83F1-E4B92DDE035C}"/>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Using text levels</a:t>
              </a:r>
            </a:p>
          </p:txBody>
        </p:sp>
        <p:sp>
          <p:nvSpPr>
            <p:cNvPr id="67" name="Ovaal 66">
              <a:extLst>
                <a:ext uri="{FF2B5EF4-FFF2-40B4-BE49-F238E27FC236}">
                  <a16:creationId xmlns:a16="http://schemas.microsoft.com/office/drawing/2014/main" id="{AB0364FB-7277-41A3-A129-7F12265BF6E6}"/>
                </a:ext>
              </a:extLst>
            </p:cNvPr>
            <p:cNvSpPr/>
            <p:nvPr userDrawn="1"/>
          </p:nvSpPr>
          <p:spPr>
            <a:xfrm>
              <a:off x="-3425006" y="171914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68" name="Rechte verbindingslijn 67">
              <a:extLst>
                <a:ext uri="{FF2B5EF4-FFF2-40B4-BE49-F238E27FC236}">
                  <a16:creationId xmlns:a16="http://schemas.microsoft.com/office/drawing/2014/main" id="{EC4640AD-305D-4E55-B1ED-3AC89150FDE1}"/>
                </a:ext>
              </a:extLst>
            </p:cNvPr>
            <p:cNvCxnSpPr>
              <a:cxnSpLocks/>
            </p:cNvCxnSpPr>
            <p:nvPr userDrawn="1"/>
          </p:nvCxnSpPr>
          <p:spPr>
            <a:xfrm>
              <a:off x="-3419346" y="243069"/>
              <a:ext cx="3176013" cy="0"/>
            </a:xfrm>
            <a:prstGeom prst="line">
              <a:avLst/>
            </a:prstGeom>
            <a:noFill/>
            <a:ln w="3175" cap="flat" cmpd="sng" algn="ctr">
              <a:solidFill>
                <a:srgbClr val="303E48"/>
              </a:solidFill>
              <a:prstDash val="solid"/>
            </a:ln>
            <a:effectLst/>
          </p:spPr>
        </p:cxnSp>
        <p:grpSp>
          <p:nvGrpSpPr>
            <p:cNvPr id="69" name="Groep 68">
              <a:extLst>
                <a:ext uri="{FF2B5EF4-FFF2-40B4-BE49-F238E27FC236}">
                  <a16:creationId xmlns:a16="http://schemas.microsoft.com/office/drawing/2014/main" id="{34101C48-FB91-43AD-B41E-59FA453F8B89}"/>
                </a:ext>
              </a:extLst>
            </p:cNvPr>
            <p:cNvGrpSpPr/>
            <p:nvPr userDrawn="1"/>
          </p:nvGrpSpPr>
          <p:grpSpPr>
            <a:xfrm>
              <a:off x="-3437547" y="349413"/>
              <a:ext cx="2933825" cy="558875"/>
              <a:chOff x="-3419346" y="368233"/>
              <a:chExt cx="3904920" cy="743862"/>
            </a:xfrm>
          </p:grpSpPr>
          <p:sp>
            <p:nvSpPr>
              <p:cNvPr id="86" name="Rechthoek 85">
                <a:extLst>
                  <a:ext uri="{FF2B5EF4-FFF2-40B4-BE49-F238E27FC236}">
                    <a16:creationId xmlns:a16="http://schemas.microsoft.com/office/drawing/2014/main" id="{C5334B1C-4A44-4271-B4D9-9C32E647DEA3}"/>
                  </a:ext>
                </a:extLst>
              </p:cNvPr>
              <p:cNvSpPr/>
              <p:nvPr userDrawn="1"/>
            </p:nvSpPr>
            <p:spPr>
              <a:xfrm>
                <a:off x="-3294549" y="368233"/>
                <a:ext cx="432805" cy="244981"/>
              </a:xfrm>
              <a:prstGeom prst="rect">
                <a:avLst/>
              </a:prstGeom>
              <a:solidFill>
                <a:sysClr val="window" lastClr="FFFFFF"/>
              </a:solidFill>
              <a:ln w="6350"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C00000"/>
                    </a:solidFill>
                    <a:effectLst/>
                    <a:uLnTx/>
                    <a:uFillTx/>
                    <a:latin typeface="Arial" panose="020B0604020202020204" pitchFamily="34" charset="0"/>
                    <a:ea typeface="+mn-ea"/>
                    <a:cs typeface="Arial" panose="020B0604020202020204" pitchFamily="34" charset="0"/>
                  </a:rPr>
                  <a:t>Home</a:t>
                </a:r>
              </a:p>
            </p:txBody>
          </p:sp>
          <p:cxnSp>
            <p:nvCxnSpPr>
              <p:cNvPr id="87" name="Rechte verbindingslijn 86">
                <a:extLst>
                  <a:ext uri="{FF2B5EF4-FFF2-40B4-BE49-F238E27FC236}">
                    <a16:creationId xmlns:a16="http://schemas.microsoft.com/office/drawing/2014/main" id="{144E7F86-92E9-45F3-9BBD-2A2A52B0E8FE}"/>
                  </a:ext>
                </a:extLst>
              </p:cNvPr>
              <p:cNvCxnSpPr>
                <a:cxnSpLocks/>
              </p:cNvCxnSpPr>
              <p:nvPr userDrawn="1"/>
            </p:nvCxnSpPr>
            <p:spPr>
              <a:xfrm>
                <a:off x="-2861744" y="613214"/>
                <a:ext cx="137087" cy="0"/>
              </a:xfrm>
              <a:prstGeom prst="line">
                <a:avLst/>
              </a:prstGeom>
              <a:noFill/>
              <a:ln w="6350" cap="flat" cmpd="sng" algn="ctr">
                <a:solidFill>
                  <a:sysClr val="window" lastClr="FFFFFF">
                    <a:lumMod val="75000"/>
                  </a:sysClr>
                </a:solidFill>
                <a:prstDash val="solid"/>
              </a:ln>
              <a:effectLst/>
            </p:spPr>
          </p:cxnSp>
          <p:cxnSp>
            <p:nvCxnSpPr>
              <p:cNvPr id="88" name="Rechte verbindingslijn 87">
                <a:extLst>
                  <a:ext uri="{FF2B5EF4-FFF2-40B4-BE49-F238E27FC236}">
                    <a16:creationId xmlns:a16="http://schemas.microsoft.com/office/drawing/2014/main" id="{3DCC7C8D-7DDA-42BE-9B63-A4FDF92670ED}"/>
                  </a:ext>
                </a:extLst>
              </p:cNvPr>
              <p:cNvCxnSpPr>
                <a:cxnSpLocks/>
              </p:cNvCxnSpPr>
              <p:nvPr userDrawn="1"/>
            </p:nvCxnSpPr>
            <p:spPr>
              <a:xfrm>
                <a:off x="-3419346" y="613214"/>
                <a:ext cx="136215" cy="0"/>
              </a:xfrm>
              <a:prstGeom prst="line">
                <a:avLst/>
              </a:prstGeom>
              <a:noFill/>
              <a:ln w="6350" cap="flat" cmpd="sng" algn="ctr">
                <a:solidFill>
                  <a:sysClr val="window" lastClr="FFFFFF">
                    <a:lumMod val="75000"/>
                  </a:sysClr>
                </a:solidFill>
                <a:prstDash val="solid"/>
              </a:ln>
              <a:effectLst/>
            </p:spPr>
          </p:cxnSp>
          <p:sp>
            <p:nvSpPr>
              <p:cNvPr id="89" name="Rechthoek 88">
                <a:extLst>
                  <a:ext uri="{FF2B5EF4-FFF2-40B4-BE49-F238E27FC236}">
                    <a16:creationId xmlns:a16="http://schemas.microsoft.com/office/drawing/2014/main" id="{895E24A5-32A3-43A7-AD61-4EEAF5C5241D}"/>
                  </a:ext>
                </a:extLst>
              </p:cNvPr>
              <p:cNvSpPr/>
              <p:nvPr userDrawn="1"/>
            </p:nvSpPr>
            <p:spPr>
              <a:xfrm>
                <a:off x="-3289012" y="589683"/>
                <a:ext cx="422160" cy="64068"/>
              </a:xfrm>
              <a:prstGeom prst="rect">
                <a:avLst/>
              </a:prstGeom>
              <a:solidFill>
                <a:sysClr val="window" lastClr="FFFFFF"/>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90" name="Groep 89">
                <a:extLst>
                  <a:ext uri="{FF2B5EF4-FFF2-40B4-BE49-F238E27FC236}">
                    <a16:creationId xmlns:a16="http://schemas.microsoft.com/office/drawing/2014/main" id="{610F8E10-D195-41B8-A323-F34F2C4CD397}"/>
                  </a:ext>
                </a:extLst>
              </p:cNvPr>
              <p:cNvGrpSpPr/>
              <p:nvPr userDrawn="1"/>
            </p:nvGrpSpPr>
            <p:grpSpPr>
              <a:xfrm>
                <a:off x="-3002834" y="720303"/>
                <a:ext cx="182598" cy="143759"/>
                <a:chOff x="-3310843" y="700986"/>
                <a:chExt cx="182598" cy="143759"/>
              </a:xfrm>
            </p:grpSpPr>
            <p:grpSp>
              <p:nvGrpSpPr>
                <p:cNvPr id="129" name="Groep 128">
                  <a:extLst>
                    <a:ext uri="{FF2B5EF4-FFF2-40B4-BE49-F238E27FC236}">
                      <a16:creationId xmlns:a16="http://schemas.microsoft.com/office/drawing/2014/main" id="{CD9C073E-2598-4077-8A10-C4E4487BE822}"/>
                    </a:ext>
                  </a:extLst>
                </p:cNvPr>
                <p:cNvGrpSpPr/>
                <p:nvPr userDrawn="1"/>
              </p:nvGrpSpPr>
              <p:grpSpPr>
                <a:xfrm>
                  <a:off x="-3310843" y="700986"/>
                  <a:ext cx="182598" cy="143759"/>
                  <a:chOff x="-3310843" y="700986"/>
                  <a:chExt cx="182598" cy="143759"/>
                </a:xfrm>
              </p:grpSpPr>
              <p:cxnSp>
                <p:nvCxnSpPr>
                  <p:cNvPr id="133" name="Rechte verbindingslijn 132">
                    <a:extLst>
                      <a:ext uri="{FF2B5EF4-FFF2-40B4-BE49-F238E27FC236}">
                        <a16:creationId xmlns:a16="http://schemas.microsoft.com/office/drawing/2014/main" id="{FE63E735-7E08-4E5C-8FB8-9F8A4C651C9A}"/>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134" name="Rechte verbindingslijn 133">
                    <a:extLst>
                      <a:ext uri="{FF2B5EF4-FFF2-40B4-BE49-F238E27FC236}">
                        <a16:creationId xmlns:a16="http://schemas.microsoft.com/office/drawing/2014/main" id="{E16348FE-4658-4698-BF15-DD1A1A3481BE}"/>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135" name="Rechte verbindingslijn 134">
                    <a:extLst>
                      <a:ext uri="{FF2B5EF4-FFF2-40B4-BE49-F238E27FC236}">
                        <a16:creationId xmlns:a16="http://schemas.microsoft.com/office/drawing/2014/main" id="{0E11AC45-E837-468F-83A8-C390C6834F0A}"/>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136" name="Rechte verbindingslijn 135">
                    <a:extLst>
                      <a:ext uri="{FF2B5EF4-FFF2-40B4-BE49-F238E27FC236}">
                        <a16:creationId xmlns:a16="http://schemas.microsoft.com/office/drawing/2014/main" id="{D0388EFE-59A3-4C1C-A24D-827D295BF4BA}"/>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137" name="Rechte verbindingslijn 136">
                    <a:extLst>
                      <a:ext uri="{FF2B5EF4-FFF2-40B4-BE49-F238E27FC236}">
                        <a16:creationId xmlns:a16="http://schemas.microsoft.com/office/drawing/2014/main" id="{C26908C2-0286-446C-A906-14E484CA3078}"/>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130" name="Groep 129">
                  <a:extLst>
                    <a:ext uri="{FF2B5EF4-FFF2-40B4-BE49-F238E27FC236}">
                      <a16:creationId xmlns:a16="http://schemas.microsoft.com/office/drawing/2014/main" id="{0019EB41-F217-4F60-8F1F-3CD597473884}"/>
                    </a:ext>
                  </a:extLst>
                </p:cNvPr>
                <p:cNvGrpSpPr/>
                <p:nvPr userDrawn="1"/>
              </p:nvGrpSpPr>
              <p:grpSpPr>
                <a:xfrm flipH="1">
                  <a:off x="-3310774" y="735854"/>
                  <a:ext cx="88801" cy="72568"/>
                  <a:chOff x="-2091059" y="1395403"/>
                  <a:chExt cx="157316" cy="128558"/>
                </a:xfrm>
              </p:grpSpPr>
              <p:sp>
                <p:nvSpPr>
                  <p:cNvPr id="131" name="Rechthoek 130">
                    <a:extLst>
                      <a:ext uri="{FF2B5EF4-FFF2-40B4-BE49-F238E27FC236}">
                        <a16:creationId xmlns:a16="http://schemas.microsoft.com/office/drawing/2014/main" id="{58F17B9D-2074-46A0-A1B3-BF043F367608}"/>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32" name="Pijl: punthaak 131">
                    <a:extLst>
                      <a:ext uri="{FF2B5EF4-FFF2-40B4-BE49-F238E27FC236}">
                        <a16:creationId xmlns:a16="http://schemas.microsoft.com/office/drawing/2014/main" id="{4557F39F-F9D8-4E33-AEA9-27AE9B12846A}"/>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91" name="Groep 90">
                <a:extLst>
                  <a:ext uri="{FF2B5EF4-FFF2-40B4-BE49-F238E27FC236}">
                    <a16:creationId xmlns:a16="http://schemas.microsoft.com/office/drawing/2014/main" id="{84CDCE52-7C56-4AF8-A2B8-0CD07CD5E204}"/>
                  </a:ext>
                </a:extLst>
              </p:cNvPr>
              <p:cNvGrpSpPr/>
              <p:nvPr userDrawn="1"/>
            </p:nvGrpSpPr>
            <p:grpSpPr>
              <a:xfrm>
                <a:off x="-3326107" y="720303"/>
                <a:ext cx="182598" cy="143759"/>
                <a:chOff x="-3634116" y="700986"/>
                <a:chExt cx="182598" cy="143759"/>
              </a:xfrm>
            </p:grpSpPr>
            <p:grpSp>
              <p:nvGrpSpPr>
                <p:cNvPr id="120" name="Groep 119">
                  <a:extLst>
                    <a:ext uri="{FF2B5EF4-FFF2-40B4-BE49-F238E27FC236}">
                      <a16:creationId xmlns:a16="http://schemas.microsoft.com/office/drawing/2014/main" id="{3B2672A0-7FAA-43CB-A19D-D55A70DAF0F0}"/>
                    </a:ext>
                  </a:extLst>
                </p:cNvPr>
                <p:cNvGrpSpPr/>
                <p:nvPr userDrawn="1"/>
              </p:nvGrpSpPr>
              <p:grpSpPr>
                <a:xfrm>
                  <a:off x="-3634116" y="700986"/>
                  <a:ext cx="182598" cy="143759"/>
                  <a:chOff x="-3634116" y="700986"/>
                  <a:chExt cx="182598" cy="143759"/>
                </a:xfrm>
              </p:grpSpPr>
              <p:cxnSp>
                <p:nvCxnSpPr>
                  <p:cNvPr id="124" name="Rechte verbindingslijn 123">
                    <a:extLst>
                      <a:ext uri="{FF2B5EF4-FFF2-40B4-BE49-F238E27FC236}">
                        <a16:creationId xmlns:a16="http://schemas.microsoft.com/office/drawing/2014/main" id="{187E201A-2302-454E-8C54-6F02008B9E2D}"/>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125" name="Rechte verbindingslijn 124">
                    <a:extLst>
                      <a:ext uri="{FF2B5EF4-FFF2-40B4-BE49-F238E27FC236}">
                        <a16:creationId xmlns:a16="http://schemas.microsoft.com/office/drawing/2014/main" id="{9DAFCA2E-B6E0-4EBD-98A1-C916604308F8}"/>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126" name="Rechte verbindingslijn 125">
                    <a:extLst>
                      <a:ext uri="{FF2B5EF4-FFF2-40B4-BE49-F238E27FC236}">
                        <a16:creationId xmlns:a16="http://schemas.microsoft.com/office/drawing/2014/main" id="{0B45AD48-C969-4930-93A3-445615764EED}"/>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127" name="Rechte verbindingslijn 126">
                    <a:extLst>
                      <a:ext uri="{FF2B5EF4-FFF2-40B4-BE49-F238E27FC236}">
                        <a16:creationId xmlns:a16="http://schemas.microsoft.com/office/drawing/2014/main" id="{91826754-0056-4A5C-9267-E2FAC0A3EAE0}"/>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128" name="Rechte verbindingslijn 127">
                    <a:extLst>
                      <a:ext uri="{FF2B5EF4-FFF2-40B4-BE49-F238E27FC236}">
                        <a16:creationId xmlns:a16="http://schemas.microsoft.com/office/drawing/2014/main" id="{CB1D9D86-2605-4B7E-9B06-283118E6698B}"/>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121" name="Groep 120">
                  <a:extLst>
                    <a:ext uri="{FF2B5EF4-FFF2-40B4-BE49-F238E27FC236}">
                      <a16:creationId xmlns:a16="http://schemas.microsoft.com/office/drawing/2014/main" id="{ECD9E19A-447D-4581-80EA-BAE19E907CCB}"/>
                    </a:ext>
                  </a:extLst>
                </p:cNvPr>
                <p:cNvGrpSpPr/>
                <p:nvPr userDrawn="1"/>
              </p:nvGrpSpPr>
              <p:grpSpPr>
                <a:xfrm>
                  <a:off x="-3634047" y="735854"/>
                  <a:ext cx="88801" cy="72568"/>
                  <a:chOff x="-2091059" y="1395403"/>
                  <a:chExt cx="157316" cy="128558"/>
                </a:xfrm>
              </p:grpSpPr>
              <p:sp>
                <p:nvSpPr>
                  <p:cNvPr id="122" name="Rechthoek 121">
                    <a:extLst>
                      <a:ext uri="{FF2B5EF4-FFF2-40B4-BE49-F238E27FC236}">
                        <a16:creationId xmlns:a16="http://schemas.microsoft.com/office/drawing/2014/main" id="{28B18992-9497-43EB-9CF1-5000938F135A}"/>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3" name="Pijl: punthaak 122">
                    <a:extLst>
                      <a:ext uri="{FF2B5EF4-FFF2-40B4-BE49-F238E27FC236}">
                        <a16:creationId xmlns:a16="http://schemas.microsoft.com/office/drawing/2014/main" id="{D9A765D9-D6EA-4E44-812B-FDABCDD38535}"/>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cxnSp>
            <p:nvCxnSpPr>
              <p:cNvPr id="92" name="Rechte verbindingslijn 91">
                <a:extLst>
                  <a:ext uri="{FF2B5EF4-FFF2-40B4-BE49-F238E27FC236}">
                    <a16:creationId xmlns:a16="http://schemas.microsoft.com/office/drawing/2014/main" id="{B6495917-17B0-425C-935F-1D8F2F87A342}"/>
                  </a:ext>
                </a:extLst>
              </p:cNvPr>
              <p:cNvCxnSpPr>
                <a:cxnSpLocks/>
              </p:cNvCxnSpPr>
              <p:nvPr userDrawn="1"/>
            </p:nvCxnSpPr>
            <p:spPr>
              <a:xfrm flipV="1">
                <a:off x="-3136454" y="523622"/>
                <a:ext cx="720437" cy="188422"/>
              </a:xfrm>
              <a:prstGeom prst="line">
                <a:avLst/>
              </a:prstGeom>
              <a:noFill/>
              <a:ln w="19050" cap="rnd" cmpd="sng" algn="ctr">
                <a:solidFill>
                  <a:srgbClr val="303E48"/>
                </a:solidFill>
                <a:prstDash val="solid"/>
                <a:headEnd type="oval"/>
              </a:ln>
              <a:effectLst/>
            </p:spPr>
          </p:cxnSp>
          <p:cxnSp>
            <p:nvCxnSpPr>
              <p:cNvPr id="93" name="Rechte verbindingslijn 92">
                <a:extLst>
                  <a:ext uri="{FF2B5EF4-FFF2-40B4-BE49-F238E27FC236}">
                    <a16:creationId xmlns:a16="http://schemas.microsoft.com/office/drawing/2014/main" id="{5F6C6EBF-A93B-423C-961A-AA9E65B43C1E}"/>
                  </a:ext>
                </a:extLst>
              </p:cNvPr>
              <p:cNvCxnSpPr>
                <a:cxnSpLocks/>
              </p:cNvCxnSpPr>
              <p:nvPr userDrawn="1"/>
            </p:nvCxnSpPr>
            <p:spPr>
              <a:xfrm>
                <a:off x="-2820570" y="712044"/>
                <a:ext cx="399011" cy="238298"/>
              </a:xfrm>
              <a:prstGeom prst="line">
                <a:avLst/>
              </a:prstGeom>
              <a:noFill/>
              <a:ln w="19050" cap="rnd" cmpd="sng" algn="ctr">
                <a:solidFill>
                  <a:srgbClr val="303E48"/>
                </a:solidFill>
                <a:prstDash val="solid"/>
                <a:headEnd type="oval"/>
              </a:ln>
              <a:effectLst/>
            </p:spPr>
          </p:cxnSp>
          <p:grpSp>
            <p:nvGrpSpPr>
              <p:cNvPr id="94" name="Groep 93">
                <a:extLst>
                  <a:ext uri="{FF2B5EF4-FFF2-40B4-BE49-F238E27FC236}">
                    <a16:creationId xmlns:a16="http://schemas.microsoft.com/office/drawing/2014/main" id="{852CB77A-C6C4-4395-9A3D-68819A3D1449}"/>
                  </a:ext>
                </a:extLst>
              </p:cNvPr>
              <p:cNvGrpSpPr/>
              <p:nvPr userDrawn="1"/>
            </p:nvGrpSpPr>
            <p:grpSpPr>
              <a:xfrm>
                <a:off x="-2425037" y="370226"/>
                <a:ext cx="357690" cy="330595"/>
                <a:chOff x="-2721817" y="347336"/>
                <a:chExt cx="432805" cy="400021"/>
              </a:xfrm>
            </p:grpSpPr>
            <p:sp>
              <p:nvSpPr>
                <p:cNvPr id="109" name="Rechthoek 108">
                  <a:extLst>
                    <a:ext uri="{FF2B5EF4-FFF2-40B4-BE49-F238E27FC236}">
                      <a16:creationId xmlns:a16="http://schemas.microsoft.com/office/drawing/2014/main" id="{EEE62CA2-1E6B-476F-8135-888444AA7753}"/>
                    </a:ext>
                  </a:extLst>
                </p:cNvPr>
                <p:cNvSpPr/>
                <p:nvPr userDrawn="1"/>
              </p:nvSpPr>
              <p:spPr>
                <a:xfrm>
                  <a:off x="-2721817" y="347336"/>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110" name="Groep 109">
                  <a:extLst>
                    <a:ext uri="{FF2B5EF4-FFF2-40B4-BE49-F238E27FC236}">
                      <a16:creationId xmlns:a16="http://schemas.microsoft.com/office/drawing/2014/main" id="{0710B42E-EEAA-4876-A674-1193E2F37989}"/>
                    </a:ext>
                  </a:extLst>
                </p:cNvPr>
                <p:cNvGrpSpPr/>
                <p:nvPr userDrawn="1"/>
              </p:nvGrpSpPr>
              <p:grpSpPr>
                <a:xfrm>
                  <a:off x="-2652453" y="431583"/>
                  <a:ext cx="294076" cy="231526"/>
                  <a:chOff x="-3634116" y="700986"/>
                  <a:chExt cx="182598" cy="143759"/>
                </a:xfrm>
              </p:grpSpPr>
              <p:grpSp>
                <p:nvGrpSpPr>
                  <p:cNvPr id="111" name="Groep 110">
                    <a:extLst>
                      <a:ext uri="{FF2B5EF4-FFF2-40B4-BE49-F238E27FC236}">
                        <a16:creationId xmlns:a16="http://schemas.microsoft.com/office/drawing/2014/main" id="{8621951D-DF7B-4D07-BE38-87F754F3F721}"/>
                      </a:ext>
                    </a:extLst>
                  </p:cNvPr>
                  <p:cNvGrpSpPr/>
                  <p:nvPr userDrawn="1"/>
                </p:nvGrpSpPr>
                <p:grpSpPr>
                  <a:xfrm>
                    <a:off x="-3634116" y="700986"/>
                    <a:ext cx="182598" cy="143759"/>
                    <a:chOff x="-3634116" y="700986"/>
                    <a:chExt cx="182598" cy="143759"/>
                  </a:xfrm>
                </p:grpSpPr>
                <p:cxnSp>
                  <p:nvCxnSpPr>
                    <p:cNvPr id="115" name="Rechte verbindingslijn 114">
                      <a:extLst>
                        <a:ext uri="{FF2B5EF4-FFF2-40B4-BE49-F238E27FC236}">
                          <a16:creationId xmlns:a16="http://schemas.microsoft.com/office/drawing/2014/main" id="{4A6CCCF7-3585-49D5-9088-22D7E467A48B}"/>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116" name="Rechte verbindingslijn 115">
                      <a:extLst>
                        <a:ext uri="{FF2B5EF4-FFF2-40B4-BE49-F238E27FC236}">
                          <a16:creationId xmlns:a16="http://schemas.microsoft.com/office/drawing/2014/main" id="{7C06B33A-3BDD-48FA-A852-D52DED884E47}"/>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117" name="Rechte verbindingslijn 116">
                      <a:extLst>
                        <a:ext uri="{FF2B5EF4-FFF2-40B4-BE49-F238E27FC236}">
                          <a16:creationId xmlns:a16="http://schemas.microsoft.com/office/drawing/2014/main" id="{FEA29F8C-0F26-4991-BA51-6206827FDEAC}"/>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118" name="Rechte verbindingslijn 117">
                      <a:extLst>
                        <a:ext uri="{FF2B5EF4-FFF2-40B4-BE49-F238E27FC236}">
                          <a16:creationId xmlns:a16="http://schemas.microsoft.com/office/drawing/2014/main" id="{C7A7533F-98C0-4F51-A3A5-D77CDDDCA300}"/>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119" name="Rechte verbindingslijn 118">
                      <a:extLst>
                        <a:ext uri="{FF2B5EF4-FFF2-40B4-BE49-F238E27FC236}">
                          <a16:creationId xmlns:a16="http://schemas.microsoft.com/office/drawing/2014/main" id="{FE51A765-6605-41EC-A7DE-55A2B82BED95}"/>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112" name="Groep 111">
                    <a:extLst>
                      <a:ext uri="{FF2B5EF4-FFF2-40B4-BE49-F238E27FC236}">
                        <a16:creationId xmlns:a16="http://schemas.microsoft.com/office/drawing/2014/main" id="{35F97C9D-2A6A-4295-B99C-CDFF5F1E00D8}"/>
                      </a:ext>
                    </a:extLst>
                  </p:cNvPr>
                  <p:cNvGrpSpPr/>
                  <p:nvPr userDrawn="1"/>
                </p:nvGrpSpPr>
                <p:grpSpPr>
                  <a:xfrm>
                    <a:off x="-3634047" y="735854"/>
                    <a:ext cx="88801" cy="72568"/>
                    <a:chOff x="-2091059" y="1395403"/>
                    <a:chExt cx="157316" cy="128558"/>
                  </a:xfrm>
                </p:grpSpPr>
                <p:sp>
                  <p:nvSpPr>
                    <p:cNvPr id="113" name="Rechthoek 112">
                      <a:extLst>
                        <a:ext uri="{FF2B5EF4-FFF2-40B4-BE49-F238E27FC236}">
                          <a16:creationId xmlns:a16="http://schemas.microsoft.com/office/drawing/2014/main" id="{781A27BC-4448-4D46-A816-99EE6AE2DFF6}"/>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14" name="Pijl: punthaak 113">
                      <a:extLst>
                        <a:ext uri="{FF2B5EF4-FFF2-40B4-BE49-F238E27FC236}">
                          <a16:creationId xmlns:a16="http://schemas.microsoft.com/office/drawing/2014/main" id="{009E144F-B80B-4FD5-B71E-D4908A6AEE26}"/>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grpSp>
            <p:nvGrpSpPr>
              <p:cNvPr id="95" name="Groep 94">
                <a:extLst>
                  <a:ext uri="{FF2B5EF4-FFF2-40B4-BE49-F238E27FC236}">
                    <a16:creationId xmlns:a16="http://schemas.microsoft.com/office/drawing/2014/main" id="{7BB58C89-AEC4-44BA-8F29-FCF4FD05CD08}"/>
                  </a:ext>
                </a:extLst>
              </p:cNvPr>
              <p:cNvGrpSpPr/>
              <p:nvPr userDrawn="1"/>
            </p:nvGrpSpPr>
            <p:grpSpPr>
              <a:xfrm>
                <a:off x="-2425037" y="781500"/>
                <a:ext cx="357690" cy="330595"/>
                <a:chOff x="-2721817" y="782525"/>
                <a:chExt cx="432805" cy="400021"/>
              </a:xfrm>
            </p:grpSpPr>
            <p:sp>
              <p:nvSpPr>
                <p:cNvPr id="98" name="Rechthoek 97">
                  <a:extLst>
                    <a:ext uri="{FF2B5EF4-FFF2-40B4-BE49-F238E27FC236}">
                      <a16:creationId xmlns:a16="http://schemas.microsoft.com/office/drawing/2014/main" id="{89913D56-176F-479D-BE23-FE6F748A1ED3}"/>
                    </a:ext>
                  </a:extLst>
                </p:cNvPr>
                <p:cNvSpPr/>
                <p:nvPr userDrawn="1"/>
              </p:nvSpPr>
              <p:spPr>
                <a:xfrm>
                  <a:off x="-2721817" y="782525"/>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99" name="Groep 98">
                  <a:extLst>
                    <a:ext uri="{FF2B5EF4-FFF2-40B4-BE49-F238E27FC236}">
                      <a16:creationId xmlns:a16="http://schemas.microsoft.com/office/drawing/2014/main" id="{827FBE4F-0733-4E19-8C77-83D753186DD2}"/>
                    </a:ext>
                  </a:extLst>
                </p:cNvPr>
                <p:cNvGrpSpPr/>
                <p:nvPr userDrawn="1"/>
              </p:nvGrpSpPr>
              <p:grpSpPr>
                <a:xfrm>
                  <a:off x="-2652453" y="866772"/>
                  <a:ext cx="294076" cy="231526"/>
                  <a:chOff x="-3310843" y="700986"/>
                  <a:chExt cx="182598" cy="143759"/>
                </a:xfrm>
              </p:grpSpPr>
              <p:grpSp>
                <p:nvGrpSpPr>
                  <p:cNvPr id="100" name="Groep 99">
                    <a:extLst>
                      <a:ext uri="{FF2B5EF4-FFF2-40B4-BE49-F238E27FC236}">
                        <a16:creationId xmlns:a16="http://schemas.microsoft.com/office/drawing/2014/main" id="{C0532775-A934-4332-A280-E7DF8CF18189}"/>
                      </a:ext>
                    </a:extLst>
                  </p:cNvPr>
                  <p:cNvGrpSpPr/>
                  <p:nvPr userDrawn="1"/>
                </p:nvGrpSpPr>
                <p:grpSpPr>
                  <a:xfrm>
                    <a:off x="-3310843" y="700986"/>
                    <a:ext cx="182598" cy="143759"/>
                    <a:chOff x="-3310843" y="700986"/>
                    <a:chExt cx="182598" cy="143759"/>
                  </a:xfrm>
                </p:grpSpPr>
                <p:cxnSp>
                  <p:nvCxnSpPr>
                    <p:cNvPr id="104" name="Rechte verbindingslijn 103">
                      <a:extLst>
                        <a:ext uri="{FF2B5EF4-FFF2-40B4-BE49-F238E27FC236}">
                          <a16:creationId xmlns:a16="http://schemas.microsoft.com/office/drawing/2014/main" id="{AD0175FB-A730-4151-9A20-7A32BE5F871F}"/>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105" name="Rechte verbindingslijn 104">
                      <a:extLst>
                        <a:ext uri="{FF2B5EF4-FFF2-40B4-BE49-F238E27FC236}">
                          <a16:creationId xmlns:a16="http://schemas.microsoft.com/office/drawing/2014/main" id="{5C6B4A91-3F6B-4A75-A15D-65DBBD5F2EF4}"/>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106" name="Rechte verbindingslijn 105">
                      <a:extLst>
                        <a:ext uri="{FF2B5EF4-FFF2-40B4-BE49-F238E27FC236}">
                          <a16:creationId xmlns:a16="http://schemas.microsoft.com/office/drawing/2014/main" id="{9DDCA4EB-EC5E-4C40-AD06-958DF84374ED}"/>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107" name="Rechte verbindingslijn 106">
                      <a:extLst>
                        <a:ext uri="{FF2B5EF4-FFF2-40B4-BE49-F238E27FC236}">
                          <a16:creationId xmlns:a16="http://schemas.microsoft.com/office/drawing/2014/main" id="{97D47E7A-B9AC-41FE-A4F7-90B07CAFA158}"/>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108" name="Rechte verbindingslijn 107">
                      <a:extLst>
                        <a:ext uri="{FF2B5EF4-FFF2-40B4-BE49-F238E27FC236}">
                          <a16:creationId xmlns:a16="http://schemas.microsoft.com/office/drawing/2014/main" id="{8FBDE3E8-4611-42A4-A272-A9C7BCF1756F}"/>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101" name="Groep 100">
                    <a:extLst>
                      <a:ext uri="{FF2B5EF4-FFF2-40B4-BE49-F238E27FC236}">
                        <a16:creationId xmlns:a16="http://schemas.microsoft.com/office/drawing/2014/main" id="{9C2E660F-F053-48B0-9DF1-8E00144837ED}"/>
                      </a:ext>
                    </a:extLst>
                  </p:cNvPr>
                  <p:cNvGrpSpPr/>
                  <p:nvPr userDrawn="1"/>
                </p:nvGrpSpPr>
                <p:grpSpPr>
                  <a:xfrm flipH="1">
                    <a:off x="-3310774" y="735854"/>
                    <a:ext cx="88801" cy="72568"/>
                    <a:chOff x="-2091059" y="1395403"/>
                    <a:chExt cx="157316" cy="128558"/>
                  </a:xfrm>
                </p:grpSpPr>
                <p:sp>
                  <p:nvSpPr>
                    <p:cNvPr id="102" name="Rechthoek 101">
                      <a:extLst>
                        <a:ext uri="{FF2B5EF4-FFF2-40B4-BE49-F238E27FC236}">
                          <a16:creationId xmlns:a16="http://schemas.microsoft.com/office/drawing/2014/main" id="{17E9FD11-40B5-4307-BA23-1E6E4B129E72}"/>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03" name="Pijl: punthaak 102">
                      <a:extLst>
                        <a:ext uri="{FF2B5EF4-FFF2-40B4-BE49-F238E27FC236}">
                          <a16:creationId xmlns:a16="http://schemas.microsoft.com/office/drawing/2014/main" id="{9F2DDC9C-4D7C-4CBE-8127-A7DA118F9192}"/>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sp>
            <p:nvSpPr>
              <p:cNvPr id="96" name="Rechthoek 95">
                <a:extLst>
                  <a:ext uri="{FF2B5EF4-FFF2-40B4-BE49-F238E27FC236}">
                    <a16:creationId xmlns:a16="http://schemas.microsoft.com/office/drawing/2014/main" id="{D6EC5034-E64F-4924-AA3A-00948A90EB7E}"/>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up</a:t>
                </a:r>
              </a:p>
            </p:txBody>
          </p:sp>
          <p:sp>
            <p:nvSpPr>
              <p:cNvPr id="97" name="Rechthoek 96">
                <a:extLst>
                  <a:ext uri="{FF2B5EF4-FFF2-40B4-BE49-F238E27FC236}">
                    <a16:creationId xmlns:a16="http://schemas.microsoft.com/office/drawing/2014/main" id="{169B770D-4847-431A-9D0B-72F7FB298ACD}"/>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down</a:t>
                </a:r>
              </a:p>
            </p:txBody>
          </p:sp>
        </p:grpSp>
        <p:cxnSp>
          <p:nvCxnSpPr>
            <p:cNvPr id="70" name="Rechte verbindingslijn 69">
              <a:extLst>
                <a:ext uri="{FF2B5EF4-FFF2-40B4-BE49-F238E27FC236}">
                  <a16:creationId xmlns:a16="http://schemas.microsoft.com/office/drawing/2014/main" id="{FB99B368-AA1F-4E94-BF31-B9102AA22632}"/>
                </a:ext>
              </a:extLst>
            </p:cNvPr>
            <p:cNvCxnSpPr>
              <a:cxnSpLocks/>
            </p:cNvCxnSpPr>
            <p:nvPr userDrawn="1"/>
          </p:nvCxnSpPr>
          <p:spPr>
            <a:xfrm>
              <a:off x="-3419346" y="1020931"/>
              <a:ext cx="3176013" cy="0"/>
            </a:xfrm>
            <a:prstGeom prst="line">
              <a:avLst/>
            </a:prstGeom>
            <a:noFill/>
            <a:ln w="3175" cap="flat" cmpd="sng" algn="ctr">
              <a:solidFill>
                <a:srgbClr val="303E48"/>
              </a:solidFill>
              <a:prstDash val="solid"/>
            </a:ln>
            <a:effectLst/>
          </p:spPr>
        </p:cxnSp>
        <p:sp>
          <p:nvSpPr>
            <p:cNvPr id="71" name="Rechthoek 70">
              <a:extLst>
                <a:ext uri="{FF2B5EF4-FFF2-40B4-BE49-F238E27FC236}">
                  <a16:creationId xmlns:a16="http://schemas.microsoft.com/office/drawing/2014/main" id="{8B993845-D2EF-4817-959B-0C6D32A66795}"/>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rgbClr val="303E48"/>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Bullet</a:t>
              </a:r>
            </a:p>
          </p:txBody>
        </p:sp>
        <p:sp>
          <p:nvSpPr>
            <p:cNvPr id="72" name="Ovaal 71">
              <a:extLst>
                <a:ext uri="{FF2B5EF4-FFF2-40B4-BE49-F238E27FC236}">
                  <a16:creationId xmlns:a16="http://schemas.microsoft.com/office/drawing/2014/main" id="{7C84C9C3-94C8-4982-926D-B5F916139137}"/>
                </a:ext>
              </a:extLst>
            </p:cNvPr>
            <p:cNvSpPr/>
            <p:nvPr userDrawn="1"/>
          </p:nvSpPr>
          <p:spPr>
            <a:xfrm>
              <a:off x="-3425006" y="2091065"/>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73" name="Rechthoek 72">
              <a:extLst>
                <a:ext uri="{FF2B5EF4-FFF2-40B4-BE49-F238E27FC236}">
                  <a16:creationId xmlns:a16="http://schemas.microsoft.com/office/drawing/2014/main" id="{DA8A3449-E637-45AB-AD4B-260926993972}"/>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1950" marR="0" lvl="0" indent="-180975" defTabSz="914400" eaLnBrk="1" fontAlgn="auto" latinLnBrk="0" hangingPunct="1">
                <a:lnSpc>
                  <a:spcPct val="90000"/>
                </a:lnSpc>
                <a:spcBef>
                  <a:spcPts val="600"/>
                </a:spcBef>
                <a:spcAft>
                  <a:spcPts val="600"/>
                </a:spcAft>
                <a:buClr>
                  <a:srgbClr val="0096A5"/>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#1</a:t>
              </a:r>
            </a:p>
          </p:txBody>
        </p:sp>
        <p:sp>
          <p:nvSpPr>
            <p:cNvPr id="74" name="Ovaal 73">
              <a:extLst>
                <a:ext uri="{FF2B5EF4-FFF2-40B4-BE49-F238E27FC236}">
                  <a16:creationId xmlns:a16="http://schemas.microsoft.com/office/drawing/2014/main" id="{44519034-5969-4B4D-B61E-28BDD4311934}"/>
                </a:ext>
              </a:extLst>
            </p:cNvPr>
            <p:cNvSpPr/>
            <p:nvPr userDrawn="1"/>
          </p:nvSpPr>
          <p:spPr>
            <a:xfrm>
              <a:off x="-3425006" y="246524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75" name="Rechthoek 74">
              <a:extLst>
                <a:ext uri="{FF2B5EF4-FFF2-40B4-BE49-F238E27FC236}">
                  <a16:creationId xmlns:a16="http://schemas.microsoft.com/office/drawing/2014/main" id="{97DC566C-07EA-471E-AD1F-F88B505B433C}"/>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542925" marR="0" lvl="0" indent="-180975" defTabSz="914400" eaLnBrk="1" fontAlgn="auto" latinLnBrk="0" hangingPunct="1">
                <a:lnSpc>
                  <a:spcPct val="90000"/>
                </a:lnSpc>
                <a:spcBef>
                  <a:spcPts val="600"/>
                </a:spcBef>
                <a:spcAft>
                  <a:spcPts val="600"/>
                </a:spcAft>
                <a:buClr>
                  <a:srgbClr val="00BBD3"/>
                </a:buClr>
                <a:buSzTx/>
                <a:buFont typeface="Open Sans" panose="020B0606030504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#2</a:t>
              </a:r>
            </a:p>
          </p:txBody>
        </p:sp>
        <p:sp>
          <p:nvSpPr>
            <p:cNvPr id="76" name="Ovaal 75">
              <a:extLst>
                <a:ext uri="{FF2B5EF4-FFF2-40B4-BE49-F238E27FC236}">
                  <a16:creationId xmlns:a16="http://schemas.microsoft.com/office/drawing/2014/main" id="{F0D65EFA-041B-4AB8-A25D-1F3BA15B25DD}"/>
                </a:ext>
              </a:extLst>
            </p:cNvPr>
            <p:cNvSpPr/>
            <p:nvPr userDrawn="1"/>
          </p:nvSpPr>
          <p:spPr>
            <a:xfrm>
              <a:off x="-3425006" y="283788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77" name="Rechthoek 76">
              <a:extLst>
                <a:ext uri="{FF2B5EF4-FFF2-40B4-BE49-F238E27FC236}">
                  <a16:creationId xmlns:a16="http://schemas.microsoft.com/office/drawing/2014/main" id="{825D17EA-0283-456B-A987-0701966B741D}"/>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Plain text</a:t>
              </a:r>
            </a:p>
          </p:txBody>
        </p:sp>
        <p:sp>
          <p:nvSpPr>
            <p:cNvPr id="78" name="Ovaal 77">
              <a:extLst>
                <a:ext uri="{FF2B5EF4-FFF2-40B4-BE49-F238E27FC236}">
                  <a16:creationId xmlns:a16="http://schemas.microsoft.com/office/drawing/2014/main" id="{BD34C7E9-636B-44BD-9679-810512FDC252}"/>
                </a:ext>
              </a:extLst>
            </p:cNvPr>
            <p:cNvSpPr/>
            <p:nvPr userDrawn="1"/>
          </p:nvSpPr>
          <p:spPr>
            <a:xfrm>
              <a:off x="-3425006" y="3221492"/>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5</a:t>
              </a:r>
            </a:p>
          </p:txBody>
        </p:sp>
        <p:sp>
          <p:nvSpPr>
            <p:cNvPr id="79" name="Rechthoek 78">
              <a:extLst>
                <a:ext uri="{FF2B5EF4-FFF2-40B4-BE49-F238E27FC236}">
                  <a16:creationId xmlns:a16="http://schemas.microsoft.com/office/drawing/2014/main" id="{762AEE97-8A01-4930-99B0-885F615ED5E5}"/>
                </a:ext>
              </a:extLst>
            </p:cNvPr>
            <p:cNvSpPr/>
            <p:nvPr userDrawn="1"/>
          </p:nvSpPr>
          <p:spPr>
            <a:xfrm>
              <a:off x="-3059324" y="3221491"/>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Header</a:t>
              </a:r>
            </a:p>
          </p:txBody>
        </p:sp>
        <p:cxnSp>
          <p:nvCxnSpPr>
            <p:cNvPr id="80" name="Rechte verbindingslijn 79">
              <a:extLst>
                <a:ext uri="{FF2B5EF4-FFF2-40B4-BE49-F238E27FC236}">
                  <a16:creationId xmlns:a16="http://schemas.microsoft.com/office/drawing/2014/main" id="{628133D9-D71E-4C2A-99B6-A0C4FAF9A704}"/>
                </a:ext>
              </a:extLst>
            </p:cNvPr>
            <p:cNvCxnSpPr>
              <a:cxnSpLocks/>
            </p:cNvCxnSpPr>
            <p:nvPr userDrawn="1"/>
          </p:nvCxnSpPr>
          <p:spPr>
            <a:xfrm>
              <a:off x="-3419346" y="3585498"/>
              <a:ext cx="3176013" cy="0"/>
            </a:xfrm>
            <a:prstGeom prst="line">
              <a:avLst/>
            </a:prstGeom>
            <a:noFill/>
            <a:ln w="3175" cap="flat" cmpd="sng" algn="ctr">
              <a:solidFill>
                <a:srgbClr val="303E48"/>
              </a:solidFill>
              <a:prstDash val="solid"/>
            </a:ln>
            <a:effectLst/>
          </p:spPr>
        </p:cxnSp>
        <p:grpSp>
          <p:nvGrpSpPr>
            <p:cNvPr id="81" name="Meer informatie">
              <a:extLst>
                <a:ext uri="{FF2B5EF4-FFF2-40B4-BE49-F238E27FC236}">
                  <a16:creationId xmlns:a16="http://schemas.microsoft.com/office/drawing/2014/main" id="{808E1CC6-458C-448F-ABE3-8ED6879A9EE4}"/>
                </a:ext>
              </a:extLst>
            </p:cNvPr>
            <p:cNvGrpSpPr/>
            <p:nvPr userDrawn="1"/>
          </p:nvGrpSpPr>
          <p:grpSpPr>
            <a:xfrm>
              <a:off x="-3421298" y="3713747"/>
              <a:ext cx="3178515" cy="783273"/>
              <a:chOff x="-3741486" y="3359148"/>
              <a:chExt cx="3178515" cy="783273"/>
            </a:xfrm>
          </p:grpSpPr>
          <p:sp>
            <p:nvSpPr>
              <p:cNvPr id="83" name="Freeform 101">
                <a:extLst>
                  <a:ext uri="{FF2B5EF4-FFF2-40B4-BE49-F238E27FC236}">
                    <a16:creationId xmlns:a16="http://schemas.microsoft.com/office/drawing/2014/main" id="{2F5EE521-6144-4D0D-9B11-8CC4D16645EC}"/>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84" name="Rechthoek 83">
                <a:extLst>
                  <a:ext uri="{FF2B5EF4-FFF2-40B4-BE49-F238E27FC236}">
                    <a16:creationId xmlns:a16="http://schemas.microsoft.com/office/drawing/2014/main" id="{90D53D28-5795-4A1B-B609-A906A53656D6}"/>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85" name="Rechte verbindingslijn 84">
                <a:extLst>
                  <a:ext uri="{FF2B5EF4-FFF2-40B4-BE49-F238E27FC236}">
                    <a16:creationId xmlns:a16="http://schemas.microsoft.com/office/drawing/2014/main" id="{ABFE7436-26F8-432C-9549-E0D1777B30BB}"/>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82" name="Rechthoek 81">
              <a:extLst>
                <a:ext uri="{FF2B5EF4-FFF2-40B4-BE49-F238E27FC236}">
                  <a16:creationId xmlns:a16="http://schemas.microsoft.com/office/drawing/2014/main" id="{19A79DDD-DFD9-48F4-B22D-FCCA76674171}"/>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Under the tab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use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list level-buttons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as pictured above, to choose a text level.Choose from:</a:t>
              </a:r>
            </a:p>
          </p:txBody>
        </p:sp>
      </p:grpSp>
      <p:grpSp>
        <p:nvGrpSpPr>
          <p:cNvPr id="190" name="Instruction">
            <a:extLst>
              <a:ext uri="{FF2B5EF4-FFF2-40B4-BE49-F238E27FC236}">
                <a16:creationId xmlns:a16="http://schemas.microsoft.com/office/drawing/2014/main" id="{FE3DFA69-0CD5-459E-B19B-52FE6903DBAF}"/>
              </a:ext>
            </a:extLst>
          </p:cNvPr>
          <p:cNvGrpSpPr/>
          <p:nvPr userDrawn="1"/>
        </p:nvGrpSpPr>
        <p:grpSpPr>
          <a:xfrm>
            <a:off x="12391602" y="0"/>
            <a:ext cx="3183678" cy="5229113"/>
            <a:chOff x="12391601" y="0"/>
            <a:chExt cx="3183678" cy="5229113"/>
          </a:xfrm>
        </p:grpSpPr>
        <p:grpSp>
          <p:nvGrpSpPr>
            <p:cNvPr id="191" name="Meer informatie">
              <a:extLst>
                <a:ext uri="{FF2B5EF4-FFF2-40B4-BE49-F238E27FC236}">
                  <a16:creationId xmlns:a16="http://schemas.microsoft.com/office/drawing/2014/main" id="{883B1058-B00C-4649-9588-68DCE0868F84}"/>
                </a:ext>
              </a:extLst>
            </p:cNvPr>
            <p:cNvGrpSpPr/>
            <p:nvPr userDrawn="1"/>
          </p:nvGrpSpPr>
          <p:grpSpPr>
            <a:xfrm>
              <a:off x="12396764" y="4445840"/>
              <a:ext cx="3178515" cy="783273"/>
              <a:chOff x="-3741486" y="3386444"/>
              <a:chExt cx="3178515" cy="783273"/>
            </a:xfrm>
          </p:grpSpPr>
          <p:sp>
            <p:nvSpPr>
              <p:cNvPr id="237" name="Freeform 101">
                <a:extLst>
                  <a:ext uri="{FF2B5EF4-FFF2-40B4-BE49-F238E27FC236}">
                    <a16:creationId xmlns:a16="http://schemas.microsoft.com/office/drawing/2014/main" id="{86DCBD5D-5E3C-4F8B-9FD2-A6E3C4F7BD12}"/>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238" name="Rechthoek 237">
                <a:extLst>
                  <a:ext uri="{FF2B5EF4-FFF2-40B4-BE49-F238E27FC236}">
                    <a16:creationId xmlns:a16="http://schemas.microsoft.com/office/drawing/2014/main" id="{4648BDB7-F767-4A21-890B-5D63C54DD44F}"/>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239" name="Rechte verbindingslijn 238">
                <a:extLst>
                  <a:ext uri="{FF2B5EF4-FFF2-40B4-BE49-F238E27FC236}">
                    <a16:creationId xmlns:a16="http://schemas.microsoft.com/office/drawing/2014/main" id="{0C6AA18F-2689-45F2-A617-5D31E2F6F82D}"/>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192" name="Rechthoek 191">
              <a:extLst>
                <a:ext uri="{FF2B5EF4-FFF2-40B4-BE49-F238E27FC236}">
                  <a16:creationId xmlns:a16="http://schemas.microsoft.com/office/drawing/2014/main" id="{4BB2355A-7A43-46D5-A5F5-04A359CBDB27}"/>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Insert/change image</a:t>
              </a:r>
            </a:p>
          </p:txBody>
        </p:sp>
        <p:sp>
          <p:nvSpPr>
            <p:cNvPr id="193" name="Ovaal 192">
              <a:extLst>
                <a:ext uri="{FF2B5EF4-FFF2-40B4-BE49-F238E27FC236}">
                  <a16:creationId xmlns:a16="http://schemas.microsoft.com/office/drawing/2014/main" id="{6E5EF7C6-3831-42E1-8ACB-F252998F0A9F}"/>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194" name="Rechte verbindingslijn 193">
              <a:extLst>
                <a:ext uri="{FF2B5EF4-FFF2-40B4-BE49-F238E27FC236}">
                  <a16:creationId xmlns:a16="http://schemas.microsoft.com/office/drawing/2014/main" id="{91DB8F79-1DB5-4561-976C-4FBC2C1F6FF4}"/>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195" name="Rechte verbindingslijn 194">
              <a:extLst>
                <a:ext uri="{FF2B5EF4-FFF2-40B4-BE49-F238E27FC236}">
                  <a16:creationId xmlns:a16="http://schemas.microsoft.com/office/drawing/2014/main" id="{A0C7BB86-DC94-46A1-AC1F-4BCFEFE25132}"/>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196" name="Rechthoek 195">
              <a:extLst>
                <a:ext uri="{FF2B5EF4-FFF2-40B4-BE49-F238E27FC236}">
                  <a16:creationId xmlns:a16="http://schemas.microsoft.com/office/drawing/2014/main" id="{D94BE121-0B09-44E5-BFA5-F310B78415C2}"/>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97" name="Rechte verbindingslijn 196">
              <a:extLst>
                <a:ext uri="{FF2B5EF4-FFF2-40B4-BE49-F238E27FC236}">
                  <a16:creationId xmlns:a16="http://schemas.microsoft.com/office/drawing/2014/main" id="{1DF4DE84-9BB9-4068-9C5A-EC78C43BDBF2}"/>
                </a:ext>
              </a:extLst>
            </p:cNvPr>
            <p:cNvCxnSpPr>
              <a:cxnSpLocks/>
            </p:cNvCxnSpPr>
            <p:nvPr userDrawn="1"/>
          </p:nvCxnSpPr>
          <p:spPr>
            <a:xfrm>
              <a:off x="12397261" y="4327957"/>
              <a:ext cx="3178017" cy="0"/>
            </a:xfrm>
            <a:prstGeom prst="line">
              <a:avLst/>
            </a:prstGeom>
            <a:noFill/>
            <a:ln w="3175" cap="flat" cmpd="sng" algn="ctr">
              <a:solidFill>
                <a:srgbClr val="303E48"/>
              </a:solidFill>
              <a:prstDash val="solid"/>
            </a:ln>
            <a:effectLst/>
          </p:spPr>
        </p:cxnSp>
        <p:sp>
          <p:nvSpPr>
            <p:cNvPr id="198" name="Ovaal 197">
              <a:extLst>
                <a:ext uri="{FF2B5EF4-FFF2-40B4-BE49-F238E27FC236}">
                  <a16:creationId xmlns:a16="http://schemas.microsoft.com/office/drawing/2014/main" id="{3298C8CB-9E4F-4CDA-BA76-9D36CB1504AB}"/>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199" name="Rechthoek 198">
              <a:extLst>
                <a:ext uri="{FF2B5EF4-FFF2-40B4-BE49-F238E27FC236}">
                  <a16:creationId xmlns:a16="http://schemas.microsoft.com/office/drawing/2014/main" id="{F3E6F477-324E-40E0-96F9-9A440B70540D}"/>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grpSp>
          <p:nvGrpSpPr>
            <p:cNvPr id="200" name="Groep 199">
              <a:extLst>
                <a:ext uri="{FF2B5EF4-FFF2-40B4-BE49-F238E27FC236}">
                  <a16:creationId xmlns:a16="http://schemas.microsoft.com/office/drawing/2014/main" id="{0690F91F-2A71-4A0A-A426-62C5C23F5B39}"/>
                </a:ext>
              </a:extLst>
            </p:cNvPr>
            <p:cNvGrpSpPr/>
            <p:nvPr userDrawn="1"/>
          </p:nvGrpSpPr>
          <p:grpSpPr>
            <a:xfrm>
              <a:off x="12757282" y="2184550"/>
              <a:ext cx="825500" cy="209550"/>
              <a:chOff x="13504624" y="2482850"/>
              <a:chExt cx="825500" cy="209550"/>
            </a:xfrm>
          </p:grpSpPr>
          <p:sp>
            <p:nvSpPr>
              <p:cNvPr id="234" name="Rechthoek 233">
                <a:extLst>
                  <a:ext uri="{FF2B5EF4-FFF2-40B4-BE49-F238E27FC236}">
                    <a16:creationId xmlns:a16="http://schemas.microsoft.com/office/drawing/2014/main" id="{AF27112C-EAE5-41E8-B00B-674D4FA55F1B}"/>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235" name="Rechte verbindingslijn 234">
                <a:extLst>
                  <a:ext uri="{FF2B5EF4-FFF2-40B4-BE49-F238E27FC236}">
                    <a16:creationId xmlns:a16="http://schemas.microsoft.com/office/drawing/2014/main" id="{1DFB18AC-7B66-405E-BE77-480A16931B33}"/>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236" name="Gelijkbenige driehoek 235">
                <a:extLst>
                  <a:ext uri="{FF2B5EF4-FFF2-40B4-BE49-F238E27FC236}">
                    <a16:creationId xmlns:a16="http://schemas.microsoft.com/office/drawing/2014/main" id="{0DE17663-96BD-4D48-9849-44F8F4FF8E2C}"/>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201" name="Groep 200">
              <a:extLst>
                <a:ext uri="{FF2B5EF4-FFF2-40B4-BE49-F238E27FC236}">
                  <a16:creationId xmlns:a16="http://schemas.microsoft.com/office/drawing/2014/main" id="{8B1036E4-EC00-4947-B5EA-0CC61229D386}"/>
                </a:ext>
              </a:extLst>
            </p:cNvPr>
            <p:cNvGrpSpPr/>
            <p:nvPr userDrawn="1"/>
          </p:nvGrpSpPr>
          <p:grpSpPr>
            <a:xfrm>
              <a:off x="12757282" y="1141626"/>
              <a:ext cx="294789" cy="318834"/>
              <a:chOff x="14466489" y="1001522"/>
              <a:chExt cx="290627" cy="314333"/>
            </a:xfrm>
          </p:grpSpPr>
          <p:sp>
            <p:nvSpPr>
              <p:cNvPr id="228" name="Rechthoek 227">
                <a:extLst>
                  <a:ext uri="{FF2B5EF4-FFF2-40B4-BE49-F238E27FC236}">
                    <a16:creationId xmlns:a16="http://schemas.microsoft.com/office/drawing/2014/main" id="{4CE2FA71-D452-4138-9DC4-3EA8BBF576AF}"/>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29" name="Ovaal 228">
                <a:extLst>
                  <a:ext uri="{FF2B5EF4-FFF2-40B4-BE49-F238E27FC236}">
                    <a16:creationId xmlns:a16="http://schemas.microsoft.com/office/drawing/2014/main" id="{FF858E73-FC3D-4E70-B1C0-DA81CC293EAB}"/>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30" name="Vrije vorm: vorm 229">
                <a:extLst>
                  <a:ext uri="{FF2B5EF4-FFF2-40B4-BE49-F238E27FC236}">
                    <a16:creationId xmlns:a16="http://schemas.microsoft.com/office/drawing/2014/main" id="{26609293-89B0-4754-B145-E3F655A55ED6}"/>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31" name="Rechthoek: afgeronde hoeken 230">
                <a:extLst>
                  <a:ext uri="{FF2B5EF4-FFF2-40B4-BE49-F238E27FC236}">
                    <a16:creationId xmlns:a16="http://schemas.microsoft.com/office/drawing/2014/main" id="{0B104E6A-D959-4B19-982A-1A50EF10BD6A}"/>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232" name="Rechte verbindingslijn 231">
                <a:extLst>
                  <a:ext uri="{FF2B5EF4-FFF2-40B4-BE49-F238E27FC236}">
                    <a16:creationId xmlns:a16="http://schemas.microsoft.com/office/drawing/2014/main" id="{BE4DC22F-7FB1-4A8F-BB7E-D2F99BDA660B}"/>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233" name="Rechte verbindingslijn 232">
                <a:extLst>
                  <a:ext uri="{FF2B5EF4-FFF2-40B4-BE49-F238E27FC236}">
                    <a16:creationId xmlns:a16="http://schemas.microsoft.com/office/drawing/2014/main" id="{4D426EC7-ED59-4348-A916-FC2C9E5E622B}"/>
                  </a:ext>
                </a:extLst>
              </p:cNvPr>
              <p:cNvCxnSpPr>
                <a:cxnSpLocks/>
                <a:stCxn id="231"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202" name="Ovaal 201">
              <a:extLst>
                <a:ext uri="{FF2B5EF4-FFF2-40B4-BE49-F238E27FC236}">
                  <a16:creationId xmlns:a16="http://schemas.microsoft.com/office/drawing/2014/main" id="{4CB719E3-0B87-41F3-B9F1-DCAFA90E7C27}"/>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203" name="Rechthoek 202">
              <a:extLst>
                <a:ext uri="{FF2B5EF4-FFF2-40B4-BE49-F238E27FC236}">
                  <a16:creationId xmlns:a16="http://schemas.microsoft.com/office/drawing/2014/main" id="{745F9B49-A128-4473-9A33-58712033EEC9}"/>
                </a:ext>
              </a:extLst>
            </p:cNvPr>
            <p:cNvSpPr/>
            <p:nvPr userDrawn="1"/>
          </p:nvSpPr>
          <p:spPr>
            <a:xfrm>
              <a:off x="12757283" y="2684015"/>
              <a:ext cx="2817996" cy="433206"/>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Click with the right mouse button on the miniature slide on the left side of the screen and choose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´Reset slide´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cxnSp>
          <p:nvCxnSpPr>
            <p:cNvPr id="204" name="Rechte verbindingslijn 203">
              <a:extLst>
                <a:ext uri="{FF2B5EF4-FFF2-40B4-BE49-F238E27FC236}">
                  <a16:creationId xmlns:a16="http://schemas.microsoft.com/office/drawing/2014/main" id="{4C63DC8E-59A5-4276-B552-4E50AEA8DD0B}"/>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sp>
          <p:nvSpPr>
            <p:cNvPr id="205" name="Rechthoek 204">
              <a:extLst>
                <a:ext uri="{FF2B5EF4-FFF2-40B4-BE49-F238E27FC236}">
                  <a16:creationId xmlns:a16="http://schemas.microsoft.com/office/drawing/2014/main" id="{F9E73553-1893-4249-B491-F3BE0667A91E}"/>
                </a:ext>
              </a:extLst>
            </p:cNvPr>
            <p:cNvSpPr/>
            <p:nvPr userDrawn="1"/>
          </p:nvSpPr>
          <p:spPr>
            <a:xfrm>
              <a:off x="12654153" y="3238910"/>
              <a:ext cx="1624926" cy="805220"/>
            </a:xfrm>
            <a:prstGeom prst="rect">
              <a:avLst/>
            </a:prstGeom>
            <a:blipFill>
              <a:blip r:embed="rId4" cstate="screen">
                <a:extLst>
                  <a:ext uri="{28A0092B-C50C-407E-A947-70E740481C1C}">
                    <a14:useLocalDpi xmlns:a14="http://schemas.microsoft.com/office/drawing/2010/main" val="0"/>
                  </a:ext>
                </a:extLst>
              </a:blip>
              <a:stretch>
                <a:fillRect/>
              </a:stretch>
            </a:blipFill>
            <a:ln w="25400" cap="flat" cmpd="sng" algn="ctr">
              <a:noFill/>
              <a:prstDash val="solid"/>
            </a:ln>
            <a:effectLst/>
          </p:spPr>
          <p:txBody>
            <a:bodyPr rot="0" spcFirstLastPara="0" vert="horz" wrap="square" lIns="72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0" i="1" u="none" strike="noStrike" kern="0" cap="none" spc="0" normalizeH="0" baseline="0" noProof="0" dirty="0">
                <a:ln>
                  <a:noFill/>
                </a:ln>
                <a:solidFill>
                  <a:prstClr val="black"/>
                </a:solidFill>
                <a:effectLst/>
                <a:uLnTx/>
                <a:uFillTx/>
                <a:latin typeface="Open Sans"/>
                <a:ea typeface="+mn-ea"/>
                <a:cs typeface="+mn-cs"/>
              </a:endParaRPr>
            </a:p>
          </p:txBody>
        </p:sp>
        <p:grpSp>
          <p:nvGrpSpPr>
            <p:cNvPr id="206" name="Groep 205">
              <a:extLst>
                <a:ext uri="{FF2B5EF4-FFF2-40B4-BE49-F238E27FC236}">
                  <a16:creationId xmlns:a16="http://schemas.microsoft.com/office/drawing/2014/main" id="{7E40D785-A9DB-4227-9049-D49595F78733}"/>
                </a:ext>
              </a:extLst>
            </p:cNvPr>
            <p:cNvGrpSpPr/>
            <p:nvPr userDrawn="1"/>
          </p:nvGrpSpPr>
          <p:grpSpPr>
            <a:xfrm>
              <a:off x="13614067" y="3535184"/>
              <a:ext cx="1195723" cy="678267"/>
              <a:chOff x="12757284" y="3224292"/>
              <a:chExt cx="1195723" cy="678267"/>
            </a:xfrm>
          </p:grpSpPr>
          <p:sp>
            <p:nvSpPr>
              <p:cNvPr id="207" name="Rechthoek 206">
                <a:extLst>
                  <a:ext uri="{FF2B5EF4-FFF2-40B4-BE49-F238E27FC236}">
                    <a16:creationId xmlns:a16="http://schemas.microsoft.com/office/drawing/2014/main" id="{BBC14CA1-B53C-46E7-A712-3FC2F09660E4}"/>
                  </a:ext>
                </a:extLst>
              </p:cNvPr>
              <p:cNvSpPr/>
              <p:nvPr userDrawn="1"/>
            </p:nvSpPr>
            <p:spPr>
              <a:xfrm>
                <a:off x="12757284" y="3224292"/>
                <a:ext cx="1176476"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08" name="Rechthoek 207">
                <a:extLst>
                  <a:ext uri="{FF2B5EF4-FFF2-40B4-BE49-F238E27FC236}">
                    <a16:creationId xmlns:a16="http://schemas.microsoft.com/office/drawing/2014/main" id="{F9CE46B7-9F3B-4B73-9E10-BE9BE4D8228A}"/>
                  </a:ext>
                </a:extLst>
              </p:cNvPr>
              <p:cNvSpPr/>
              <p:nvPr userDrawn="1"/>
            </p:nvSpPr>
            <p:spPr>
              <a:xfrm>
                <a:off x="12779248" y="3535681"/>
                <a:ext cx="1145758" cy="261256"/>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209" name="Groep 208">
                <a:extLst>
                  <a:ext uri="{FF2B5EF4-FFF2-40B4-BE49-F238E27FC236}">
                    <a16:creationId xmlns:a16="http://schemas.microsoft.com/office/drawing/2014/main" id="{7C7E820E-E15C-4EE3-A93C-CD04F4E6732E}"/>
                  </a:ext>
                </a:extLst>
              </p:cNvPr>
              <p:cNvGrpSpPr/>
              <p:nvPr userDrawn="1"/>
            </p:nvGrpSpPr>
            <p:grpSpPr>
              <a:xfrm>
                <a:off x="12839234" y="3289794"/>
                <a:ext cx="155951" cy="131922"/>
                <a:chOff x="12968836" y="3354170"/>
                <a:chExt cx="404806" cy="342433"/>
              </a:xfrm>
            </p:grpSpPr>
            <p:sp>
              <p:nvSpPr>
                <p:cNvPr id="222" name="Rechthoek: afgeronde hoeken 221">
                  <a:extLst>
                    <a:ext uri="{FF2B5EF4-FFF2-40B4-BE49-F238E27FC236}">
                      <a16:creationId xmlns:a16="http://schemas.microsoft.com/office/drawing/2014/main" id="{487D00ED-697B-40C8-BCDF-913770CEC3C1}"/>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23" name="Rechthoek 222">
                  <a:extLst>
                    <a:ext uri="{FF2B5EF4-FFF2-40B4-BE49-F238E27FC236}">
                      <a16:creationId xmlns:a16="http://schemas.microsoft.com/office/drawing/2014/main" id="{51FB48A6-BB29-4F31-8832-F6E95ED26938}"/>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24" name="Rechthoek 223">
                  <a:extLst>
                    <a:ext uri="{FF2B5EF4-FFF2-40B4-BE49-F238E27FC236}">
                      <a16:creationId xmlns:a16="http://schemas.microsoft.com/office/drawing/2014/main" id="{37BDFB95-E5D7-487B-992F-3D2B40995F04}"/>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25" name="Rechthoek 224">
                  <a:extLst>
                    <a:ext uri="{FF2B5EF4-FFF2-40B4-BE49-F238E27FC236}">
                      <a16:creationId xmlns:a16="http://schemas.microsoft.com/office/drawing/2014/main" id="{36E2B6BA-60BE-40AB-A02F-4C4B799784EA}"/>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26" name="Rechthoek 225">
                  <a:extLst>
                    <a:ext uri="{FF2B5EF4-FFF2-40B4-BE49-F238E27FC236}">
                      <a16:creationId xmlns:a16="http://schemas.microsoft.com/office/drawing/2014/main" id="{872AAE51-2C03-4F6B-A196-8D6E9C8E72E1}"/>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27" name="Rechthoek 226">
                  <a:extLst>
                    <a:ext uri="{FF2B5EF4-FFF2-40B4-BE49-F238E27FC236}">
                      <a16:creationId xmlns:a16="http://schemas.microsoft.com/office/drawing/2014/main" id="{8E1DE8C0-4191-4318-8510-3C9A35B41E25}"/>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210" name="Groep 209">
                <a:extLst>
                  <a:ext uri="{FF2B5EF4-FFF2-40B4-BE49-F238E27FC236}">
                    <a16:creationId xmlns:a16="http://schemas.microsoft.com/office/drawing/2014/main" id="{099F11BA-6E18-4E1D-870D-1115075823D5}"/>
                  </a:ext>
                </a:extLst>
              </p:cNvPr>
              <p:cNvGrpSpPr/>
              <p:nvPr userDrawn="1"/>
            </p:nvGrpSpPr>
            <p:grpSpPr>
              <a:xfrm>
                <a:off x="12819679" y="3589117"/>
                <a:ext cx="166739" cy="218963"/>
                <a:chOff x="12940828" y="3950597"/>
                <a:chExt cx="432813" cy="568367"/>
              </a:xfrm>
            </p:grpSpPr>
            <p:grpSp>
              <p:nvGrpSpPr>
                <p:cNvPr id="214" name="Groep 213">
                  <a:extLst>
                    <a:ext uri="{FF2B5EF4-FFF2-40B4-BE49-F238E27FC236}">
                      <a16:creationId xmlns:a16="http://schemas.microsoft.com/office/drawing/2014/main" id="{A5F13B25-D75A-455C-A162-F2DB49EDF486}"/>
                    </a:ext>
                  </a:extLst>
                </p:cNvPr>
                <p:cNvGrpSpPr/>
                <p:nvPr userDrawn="1"/>
              </p:nvGrpSpPr>
              <p:grpSpPr>
                <a:xfrm>
                  <a:off x="13000382" y="4006891"/>
                  <a:ext cx="373259" cy="315747"/>
                  <a:chOff x="12968836" y="3354170"/>
                  <a:chExt cx="404806" cy="342433"/>
                </a:xfrm>
              </p:grpSpPr>
              <p:sp>
                <p:nvSpPr>
                  <p:cNvPr id="216" name="Rechthoek: afgeronde hoeken 215">
                    <a:extLst>
                      <a:ext uri="{FF2B5EF4-FFF2-40B4-BE49-F238E27FC236}">
                        <a16:creationId xmlns:a16="http://schemas.microsoft.com/office/drawing/2014/main" id="{347E36F7-BE16-4E18-B325-386D7C44AE18}"/>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17" name="Rechthoek 216">
                    <a:extLst>
                      <a:ext uri="{FF2B5EF4-FFF2-40B4-BE49-F238E27FC236}">
                        <a16:creationId xmlns:a16="http://schemas.microsoft.com/office/drawing/2014/main" id="{6D7958D3-ABF8-4870-9E92-D94D92197F41}"/>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18" name="Rechthoek 217">
                    <a:extLst>
                      <a:ext uri="{FF2B5EF4-FFF2-40B4-BE49-F238E27FC236}">
                        <a16:creationId xmlns:a16="http://schemas.microsoft.com/office/drawing/2014/main" id="{81F5E7E0-062E-462A-B144-8DF77975C03E}"/>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19" name="Rechthoek 218">
                    <a:extLst>
                      <a:ext uri="{FF2B5EF4-FFF2-40B4-BE49-F238E27FC236}">
                        <a16:creationId xmlns:a16="http://schemas.microsoft.com/office/drawing/2014/main" id="{EAC77C12-B1FF-4B2A-B7C1-C10EB9C8D9C6}"/>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20" name="Rechthoek 219">
                    <a:extLst>
                      <a:ext uri="{FF2B5EF4-FFF2-40B4-BE49-F238E27FC236}">
                        <a16:creationId xmlns:a16="http://schemas.microsoft.com/office/drawing/2014/main" id="{E8F8ECD7-B4AB-4DFC-9548-798E40156FEA}"/>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221" name="Rechthoek 220">
                    <a:extLst>
                      <a:ext uri="{FF2B5EF4-FFF2-40B4-BE49-F238E27FC236}">
                        <a16:creationId xmlns:a16="http://schemas.microsoft.com/office/drawing/2014/main" id="{5580445A-2064-4FCD-A8BE-FFF4D024C500}"/>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215" name="Boog 214">
                  <a:extLst>
                    <a:ext uri="{FF2B5EF4-FFF2-40B4-BE49-F238E27FC236}">
                      <a16:creationId xmlns:a16="http://schemas.microsoft.com/office/drawing/2014/main" id="{02503B52-96D9-475A-8D70-0BEC8ADEE7B7}"/>
                    </a:ext>
                  </a:extLst>
                </p:cNvPr>
                <p:cNvSpPr/>
                <p:nvPr userDrawn="1"/>
              </p:nvSpPr>
              <p:spPr>
                <a:xfrm rot="17637075">
                  <a:off x="12776155" y="4115270"/>
                  <a:ext cx="568367" cy="239021"/>
                </a:xfrm>
                <a:prstGeom prst="arc">
                  <a:avLst>
                    <a:gd name="adj1" fmla="val 15959368"/>
                    <a:gd name="adj2" fmla="val 1354623"/>
                  </a:avLst>
                </a:prstGeom>
                <a:noFill/>
                <a:ln w="19050" cap="flat" cmpd="sng" algn="ctr">
                  <a:solidFill>
                    <a:srgbClr val="4D82B8"/>
                  </a:solidFill>
                  <a:prstDash val="solid"/>
                  <a:headEnd type="arrow" w="med" len="sm"/>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Open Sans"/>
                  </a:endParaRPr>
                </a:p>
              </p:txBody>
            </p:sp>
          </p:grpSp>
          <p:sp>
            <p:nvSpPr>
              <p:cNvPr id="211" name="Tekstvak 210">
                <a:extLst>
                  <a:ext uri="{FF2B5EF4-FFF2-40B4-BE49-F238E27FC236}">
                    <a16:creationId xmlns:a16="http://schemas.microsoft.com/office/drawing/2014/main" id="{1DF6960D-55B1-4752-A74C-9F678959F2B7}"/>
                  </a:ext>
                </a:extLst>
              </p:cNvPr>
              <p:cNvSpPr txBox="1"/>
              <p:nvPr userDrawn="1"/>
            </p:nvSpPr>
            <p:spPr>
              <a:xfrm>
                <a:off x="12997648" y="3263402"/>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Lay-out</a:t>
                </a:r>
              </a:p>
            </p:txBody>
          </p:sp>
          <p:sp>
            <p:nvSpPr>
              <p:cNvPr id="212" name="Tekstvak 211">
                <a:extLst>
                  <a:ext uri="{FF2B5EF4-FFF2-40B4-BE49-F238E27FC236}">
                    <a16:creationId xmlns:a16="http://schemas.microsoft.com/office/drawing/2014/main" id="{FF490AF7-9494-4F22-9129-55520AEAB531}"/>
                  </a:ext>
                </a:extLst>
              </p:cNvPr>
              <p:cNvSpPr txBox="1"/>
              <p:nvPr userDrawn="1"/>
            </p:nvSpPr>
            <p:spPr>
              <a:xfrm>
                <a:off x="12984219" y="3584528"/>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Reset slide</a:t>
                </a:r>
              </a:p>
            </p:txBody>
          </p:sp>
          <p:pic>
            <p:nvPicPr>
              <p:cNvPr id="213" name="Picture 3">
                <a:extLst>
                  <a:ext uri="{FF2B5EF4-FFF2-40B4-BE49-F238E27FC236}">
                    <a16:creationId xmlns:a16="http://schemas.microsoft.com/office/drawing/2014/main" id="{3CA4D1C2-F69C-442C-B17F-9CCD1DA8C4E6}"/>
                  </a:ext>
                </a:extLst>
              </p:cNvPr>
              <p:cNvPicPr>
                <a:picLocks noChangeAspect="1" noChangeArrowheads="1"/>
              </p:cNvPicPr>
              <p:nvPr userDrawn="1"/>
            </p:nvPicPr>
            <p:blipFill>
              <a:blip r:embed="rId5" cstate="email">
                <a:extLst>
                  <a:ext uri="{28A0092B-C50C-407E-A947-70E740481C1C}">
                    <a14:useLocalDpi xmlns:a14="http://schemas.microsoft.com/office/drawing/2010/main" val="0"/>
                  </a:ext>
                </a:extLst>
              </a:blip>
              <a:srcRect/>
              <a:stretch>
                <a:fillRect/>
              </a:stretch>
            </p:blipFill>
            <p:spPr bwMode="auto">
              <a:xfrm>
                <a:off x="13809921" y="3671228"/>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140" name="Groep 139">
            <a:extLst>
              <a:ext uri="{FF2B5EF4-FFF2-40B4-BE49-F238E27FC236}">
                <a16:creationId xmlns:a16="http://schemas.microsoft.com/office/drawing/2014/main" id="{8EE607C3-48BC-4C57-BE5B-8BF891A18C5C}"/>
              </a:ext>
            </a:extLst>
          </p:cNvPr>
          <p:cNvGrpSpPr/>
          <p:nvPr userDrawn="1"/>
        </p:nvGrpSpPr>
        <p:grpSpPr>
          <a:xfrm>
            <a:off x="11118189" y="6457112"/>
            <a:ext cx="523083" cy="313195"/>
            <a:chOff x="11239326" y="6753016"/>
            <a:chExt cx="467770" cy="280078"/>
          </a:xfrm>
        </p:grpSpPr>
        <p:cxnSp>
          <p:nvCxnSpPr>
            <p:cNvPr id="141" name="Rechte verbindingslijn 140">
              <a:extLst>
                <a:ext uri="{FF2B5EF4-FFF2-40B4-BE49-F238E27FC236}">
                  <a16:creationId xmlns:a16="http://schemas.microsoft.com/office/drawing/2014/main" id="{A41118E9-A9DB-4A51-A18E-0E5811A8770C}"/>
                </a:ext>
              </a:extLst>
            </p:cNvPr>
            <p:cNvCxnSpPr>
              <a:cxnSpLocks/>
            </p:cNvCxnSpPr>
            <p:nvPr userDrawn="1"/>
          </p:nvCxnSpPr>
          <p:spPr>
            <a:xfrm>
              <a:off x="11239326" y="6773920"/>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42" name="Afbeelding 141">
              <a:extLst>
                <a:ext uri="{FF2B5EF4-FFF2-40B4-BE49-F238E27FC236}">
                  <a16:creationId xmlns:a16="http://schemas.microsoft.com/office/drawing/2014/main" id="{9D3AFB1F-7B12-4714-A2C1-49C48933A00F}"/>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1331815" y="6753016"/>
              <a:ext cx="375281" cy="277382"/>
            </a:xfrm>
            <a:prstGeom prst="rect">
              <a:avLst/>
            </a:prstGeom>
          </p:spPr>
        </p:pic>
      </p:grpSp>
      <p:pic>
        <p:nvPicPr>
          <p:cNvPr id="143" name="Picture 2">
            <a:extLst>
              <a:ext uri="{FF2B5EF4-FFF2-40B4-BE49-F238E27FC236}">
                <a16:creationId xmlns:a16="http://schemas.microsoft.com/office/drawing/2014/main" id="{D00DB47C-45E2-4E16-B098-0F5B8FB3A89E}"/>
              </a:ext>
            </a:extLst>
          </p:cNvPr>
          <p:cNvPicPr>
            <a:picLocks noChangeAspect="1" noChangeArrowheads="1"/>
          </p:cNvPicPr>
          <p:nvPr userDrawn="1"/>
        </p:nvPicPr>
        <p:blipFill rotWithShape="1">
          <a:blip r:embed="rId7" cstate="print">
            <a:extLst>
              <a:ext uri="{BEBA8EAE-BF5A-486C-A8C5-ECC9F3942E4B}">
                <a14:imgProps xmlns:a14="http://schemas.microsoft.com/office/drawing/2010/main">
                  <a14:imgLayer r:embed="rId8">
                    <a14:imgEffect>
                      <a14:brightnessContrast bright="100000" contrast="100000"/>
                    </a14:imgEffect>
                  </a14:imgLayer>
                </a14:imgProps>
              </a:ex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8048782"/>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1000" fill="hold"/>
                                        <p:tgtEl>
                                          <p:spTgt spid="62"/>
                                        </p:tgtEl>
                                        <p:attrNameLst>
                                          <p:attrName>ppt_x</p:attrName>
                                        </p:attrNameLst>
                                      </p:cBhvr>
                                      <p:tavLst>
                                        <p:tav tm="0">
                                          <p:val>
                                            <p:strVal val="1+#ppt_w/2"/>
                                          </p:val>
                                        </p:tav>
                                        <p:tav tm="100000">
                                          <p:val>
                                            <p:strVal val="#ppt_x"/>
                                          </p:val>
                                        </p:tav>
                                      </p:tavLst>
                                    </p:anim>
                                    <p:anim calcmode="lin" valueType="num">
                                      <p:cBhvr additive="base">
                                        <p:cTn id="8" dur="1000" fill="hold"/>
                                        <p:tgtEl>
                                          <p:spTgt spid="62"/>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153"/>
                                        </p:tgtEl>
                                        <p:attrNameLst>
                                          <p:attrName>style.visibility</p:attrName>
                                        </p:attrNameLst>
                                      </p:cBhvr>
                                      <p:to>
                                        <p:strVal val="visible"/>
                                      </p:to>
                                    </p:set>
                                    <p:anim calcmode="lin" valueType="num">
                                      <p:cBhvr additive="base">
                                        <p:cTn id="15" dur="1000" fill="hold"/>
                                        <p:tgtEl>
                                          <p:spTgt spid="153"/>
                                        </p:tgtEl>
                                        <p:attrNameLst>
                                          <p:attrName>ppt_x</p:attrName>
                                        </p:attrNameLst>
                                      </p:cBhvr>
                                      <p:tavLst>
                                        <p:tav tm="0">
                                          <p:val>
                                            <p:strVal val="1+#ppt_w/2"/>
                                          </p:val>
                                        </p:tav>
                                        <p:tav tm="100000">
                                          <p:val>
                                            <p:strVal val="#ppt_x"/>
                                          </p:val>
                                        </p:tav>
                                      </p:tavLst>
                                    </p:anim>
                                    <p:anim calcmode="lin" valueType="num">
                                      <p:cBhvr additive="base">
                                        <p:cTn id="16" dur="1000" fill="hold"/>
                                        <p:tgtEl>
                                          <p:spTgt spid="153"/>
                                        </p:tgtEl>
                                        <p:attrNameLst>
                                          <p:attrName>ppt_y</p:attrName>
                                        </p:attrNameLst>
                                      </p:cBhvr>
                                      <p:tavLst>
                                        <p:tav tm="0">
                                          <p:val>
                                            <p:strVal val="#ppt_y"/>
                                          </p:val>
                                        </p:tav>
                                        <p:tav tm="100000">
                                          <p:val>
                                            <p:strVal val="#ppt_y"/>
                                          </p:val>
                                        </p:tav>
                                      </p:tavLst>
                                    </p:anim>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52"/>
                                        </p:tgtEl>
                                        <p:attrNameLst>
                                          <p:attrName>style.visibility</p:attrName>
                                        </p:attrNameLst>
                                      </p:cBhvr>
                                      <p:to>
                                        <p:strVal val="visible"/>
                                      </p:to>
                                    </p:set>
                                    <p:animEffect transition="in" filter="fade">
                                      <p:cBhvr>
                                        <p:cTn id="20" dur="750"/>
                                        <p:tgtEl>
                                          <p:spTgt spid="52"/>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p:cTn id="23" dur="750" fill="hold"/>
                                        <p:tgtEl>
                                          <p:spTgt spid="26"/>
                                        </p:tgtEl>
                                        <p:attrNameLst>
                                          <p:attrName>ppt_w</p:attrName>
                                        </p:attrNameLst>
                                      </p:cBhvr>
                                      <p:tavLst>
                                        <p:tav tm="0">
                                          <p:val>
                                            <p:fltVal val="0"/>
                                          </p:val>
                                        </p:tav>
                                        <p:tav tm="100000">
                                          <p:val>
                                            <p:strVal val="#ppt_w"/>
                                          </p:val>
                                        </p:tav>
                                      </p:tavLst>
                                    </p:anim>
                                    <p:anim calcmode="lin" valueType="num">
                                      <p:cBhvr>
                                        <p:cTn id="24" dur="750" fill="hold"/>
                                        <p:tgtEl>
                                          <p:spTgt spid="26"/>
                                        </p:tgtEl>
                                        <p:attrNameLst>
                                          <p:attrName>ppt_h</p:attrName>
                                        </p:attrNameLst>
                                      </p:cBhvr>
                                      <p:tavLst>
                                        <p:tav tm="0">
                                          <p:val>
                                            <p:fltVal val="0"/>
                                          </p:val>
                                        </p:tav>
                                        <p:tav tm="100000">
                                          <p:val>
                                            <p:strVal val="#ppt_h"/>
                                          </p:val>
                                        </p:tav>
                                      </p:tavLst>
                                    </p:anim>
                                    <p:animEffect transition="in" filter="fade">
                                      <p:cBhvr>
                                        <p:cTn id="25"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153" grpId="0" animBg="1"/>
      <p:bldP spid="52" grpId="0" animBg="1"/>
      <p:bldP spid="26" grpId="0" animBg="1">
        <p:tmplLst>
          <p:tmpl>
            <p:tnLst>
              <p:par>
                <p:cTn presetID="53" presetClass="entr" presetSubtype="16"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p:cTn dur="750" fill="hold"/>
                        <p:tgtEl>
                          <p:spTgt spid="26"/>
                        </p:tgtEl>
                        <p:attrNameLst>
                          <p:attrName>ppt_w</p:attrName>
                        </p:attrNameLst>
                      </p:cBhvr>
                      <p:tavLst>
                        <p:tav tm="0">
                          <p:val>
                            <p:fltVal val="0"/>
                          </p:val>
                        </p:tav>
                        <p:tav tm="100000">
                          <p:val>
                            <p:strVal val="#ppt_w"/>
                          </p:val>
                        </p:tav>
                      </p:tavLst>
                    </p:anim>
                    <p:anim calcmode="lin" valueType="num">
                      <p:cBhvr>
                        <p:cTn dur="750" fill="hold"/>
                        <p:tgtEl>
                          <p:spTgt spid="26"/>
                        </p:tgtEl>
                        <p:attrNameLst>
                          <p:attrName>ppt_h</p:attrName>
                        </p:attrNameLst>
                      </p:cBhvr>
                      <p:tavLst>
                        <p:tav tm="0">
                          <p:val>
                            <p:fltVal val="0"/>
                          </p:val>
                        </p:tav>
                        <p:tav tm="100000">
                          <p:val>
                            <p:strVal val="#ppt_h"/>
                          </p:val>
                        </p:tav>
                      </p:tavLst>
                    </p:anim>
                    <p:animEffect transition="in" filter="fade">
                      <p:cBhvr>
                        <p:cTn dur="750"/>
                        <p:tgtEl>
                          <p:spTgt spid="26"/>
                        </p:tgtEl>
                      </p:cBhvr>
                    </p:animEffect>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 monitor screenshot">
    <p:spTree>
      <p:nvGrpSpPr>
        <p:cNvPr id="1" name=""/>
        <p:cNvGrpSpPr/>
        <p:nvPr/>
      </p:nvGrpSpPr>
      <p:grpSpPr>
        <a:xfrm>
          <a:off x="0" y="0"/>
          <a:ext cx="0" cy="0"/>
          <a:chOff x="0" y="0"/>
          <a:chExt cx="0" cy="0"/>
        </a:xfrm>
      </p:grpSpPr>
      <p:sp>
        <p:nvSpPr>
          <p:cNvPr id="62" name="Rechthoek 61">
            <a:extLst>
              <a:ext uri="{FF2B5EF4-FFF2-40B4-BE49-F238E27FC236}">
                <a16:creationId xmlns:a16="http://schemas.microsoft.com/office/drawing/2014/main" id="{CDE84EBA-96E2-4887-BFFA-31829BBBFF79}"/>
              </a:ext>
            </a:extLst>
          </p:cNvPr>
          <p:cNvSpPr/>
          <p:nvPr userDrawn="1"/>
        </p:nvSpPr>
        <p:spPr>
          <a:xfrm>
            <a:off x="4356846" y="0"/>
            <a:ext cx="783515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0" name="Vrije vorm 189">
            <a:extLst>
              <a:ext uri="{FF2B5EF4-FFF2-40B4-BE49-F238E27FC236}">
                <a16:creationId xmlns:a16="http://schemas.microsoft.com/office/drawing/2014/main" id="{40178C58-CD7E-451B-B7F0-A013B79F42F0}"/>
              </a:ext>
            </a:extLst>
          </p:cNvPr>
          <p:cNvSpPr/>
          <p:nvPr userDrawn="1"/>
        </p:nvSpPr>
        <p:spPr>
          <a:xfrm>
            <a:off x="4356846" y="0"/>
            <a:ext cx="7835154" cy="6870255"/>
          </a:xfrm>
          <a:custGeom>
            <a:avLst/>
            <a:gdLst>
              <a:gd name="connsiteX0" fmla="*/ 0 w 7835154"/>
              <a:gd name="connsiteY0" fmla="*/ 0 h 6870255"/>
              <a:gd name="connsiteX1" fmla="*/ 7835154 w 7835154"/>
              <a:gd name="connsiteY1" fmla="*/ 0 h 6870255"/>
              <a:gd name="connsiteX2" fmla="*/ 7835154 w 7835154"/>
              <a:gd name="connsiteY2" fmla="*/ 6367463 h 6870255"/>
              <a:gd name="connsiteX3" fmla="*/ 4595207 w 7835154"/>
              <a:gd name="connsiteY3" fmla="*/ 6367463 h 6870255"/>
              <a:gd name="connsiteX4" fmla="*/ 4032008 w 7835154"/>
              <a:gd name="connsiteY4" fmla="*/ 6367463 h 6870255"/>
              <a:gd name="connsiteX5" fmla="*/ 3915820 w 7835154"/>
              <a:gd name="connsiteY5" fmla="*/ 6367463 h 6870255"/>
              <a:gd name="connsiteX6" fmla="*/ 3539112 w 7835154"/>
              <a:gd name="connsiteY6" fmla="*/ 6367463 h 6870255"/>
              <a:gd name="connsiteX7" fmla="*/ 1395676 w 7835154"/>
              <a:gd name="connsiteY7" fmla="*/ 6367463 h 6870255"/>
              <a:gd name="connsiteX8" fmla="*/ 880593 w 7835154"/>
              <a:gd name="connsiteY8" fmla="*/ 6473440 h 6870255"/>
              <a:gd name="connsiteX9" fmla="*/ 12095 w 7835154"/>
              <a:gd name="connsiteY9" fmla="*/ 6851929 h 6870255"/>
              <a:gd name="connsiteX10" fmla="*/ 12095 w 7835154"/>
              <a:gd name="connsiteY10" fmla="*/ 6870255 h 6870255"/>
              <a:gd name="connsiteX11" fmla="*/ 0 w 7835154"/>
              <a:gd name="connsiteY11" fmla="*/ 6870255 h 6870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5154" h="6870255">
                <a:moveTo>
                  <a:pt x="0" y="0"/>
                </a:moveTo>
                <a:lnTo>
                  <a:pt x="7835154" y="0"/>
                </a:lnTo>
                <a:lnTo>
                  <a:pt x="7835154" y="6367463"/>
                </a:lnTo>
                <a:lnTo>
                  <a:pt x="4595207" y="6367463"/>
                </a:lnTo>
                <a:lnTo>
                  <a:pt x="4032008" y="6367463"/>
                </a:lnTo>
                <a:lnTo>
                  <a:pt x="3915820" y="6367463"/>
                </a:lnTo>
                <a:lnTo>
                  <a:pt x="3539112" y="6367463"/>
                </a:lnTo>
                <a:cubicBezTo>
                  <a:pt x="1395676" y="6367463"/>
                  <a:pt x="1395676" y="6367463"/>
                  <a:pt x="1395676" y="6367463"/>
                </a:cubicBezTo>
                <a:cubicBezTo>
                  <a:pt x="1218968" y="6367463"/>
                  <a:pt x="1042261" y="6405312"/>
                  <a:pt x="880593" y="6473440"/>
                </a:cubicBezTo>
                <a:cubicBezTo>
                  <a:pt x="12095" y="6851929"/>
                  <a:pt x="12095" y="6851929"/>
                  <a:pt x="12095" y="6851929"/>
                </a:cubicBezTo>
                <a:lnTo>
                  <a:pt x="12095" y="6870255"/>
                </a:lnTo>
                <a:lnTo>
                  <a:pt x="0" y="6870255"/>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 name="Titel 1">
            <a:extLst>
              <a:ext uri="{FF2B5EF4-FFF2-40B4-BE49-F238E27FC236}">
                <a16:creationId xmlns:a16="http://schemas.microsoft.com/office/drawing/2014/main" id="{544502FA-48C0-471A-B261-97E17B2C4176}"/>
              </a:ext>
            </a:extLst>
          </p:cNvPr>
          <p:cNvSpPr>
            <a:spLocks noGrp="1"/>
          </p:cNvSpPr>
          <p:nvPr>
            <p:ph type="title" hasCustomPrompt="1"/>
          </p:nvPr>
        </p:nvSpPr>
        <p:spPr>
          <a:xfrm>
            <a:off x="557961" y="838565"/>
            <a:ext cx="3513124" cy="549275"/>
          </a:xfrm>
        </p:spPr>
        <p:txBody>
          <a:bodyPr/>
          <a:lstStyle>
            <a:lvl1pPr>
              <a:lnSpc>
                <a:spcPct val="80000"/>
              </a:lnSpc>
              <a:defRPr/>
            </a:lvl1pPr>
          </a:lstStyle>
          <a:p>
            <a:r>
              <a:rPr lang="en-US" noProof="0" dirty="0"/>
              <a:t>Insert title</a:t>
            </a:r>
          </a:p>
        </p:txBody>
      </p:sp>
      <p:sp>
        <p:nvSpPr>
          <p:cNvPr id="14" name="Tijdelijke aanduiding voor tekst 13">
            <a:extLst>
              <a:ext uri="{FF2B5EF4-FFF2-40B4-BE49-F238E27FC236}">
                <a16:creationId xmlns:a16="http://schemas.microsoft.com/office/drawing/2014/main" id="{94B20714-9F7C-4C34-848B-DD4FA0DF320F}"/>
              </a:ext>
            </a:extLst>
          </p:cNvPr>
          <p:cNvSpPr>
            <a:spLocks noGrp="1"/>
          </p:cNvSpPr>
          <p:nvPr>
            <p:ph type="body" sz="quarter" idx="10" hasCustomPrompt="1"/>
          </p:nvPr>
        </p:nvSpPr>
        <p:spPr>
          <a:xfrm>
            <a:off x="557961" y="1673225"/>
            <a:ext cx="3491928" cy="4618800"/>
          </a:xfrm>
        </p:spPr>
        <p:txBody>
          <a:bodyPr/>
          <a:lstStyle>
            <a:lvl1pPr>
              <a:defRPr sz="1800">
                <a:latin typeface="Segoe UI" panose="020B0502040204020203" pitchFamily="34" charset="0"/>
                <a:cs typeface="Segoe UI" panose="020B0502040204020203" pitchFamily="34" charset="0"/>
              </a:defRPr>
            </a:lvl1pPr>
            <a:lvl2pPr>
              <a:defRPr sz="1600">
                <a:latin typeface="Segoe UI" panose="020B0502040204020203" pitchFamily="34" charset="0"/>
                <a:cs typeface="Segoe UI" panose="020B0502040204020203" pitchFamily="34" charset="0"/>
              </a:defRPr>
            </a:lvl2pPr>
            <a:lvl3pPr>
              <a:defRPr sz="1600">
                <a:latin typeface="Segoe UI" panose="020B0502040204020203" pitchFamily="34" charset="0"/>
                <a:cs typeface="Segoe UI" panose="020B0502040204020203" pitchFamily="34" charset="0"/>
              </a:defRPr>
            </a:lvl3pPr>
            <a:lvl4pPr>
              <a:defRPr sz="1800">
                <a:latin typeface="Segoe UI" panose="020B0502040204020203" pitchFamily="34" charset="0"/>
                <a:cs typeface="Segoe UI" panose="020B0502040204020203" pitchFamily="34" charset="0"/>
              </a:defRPr>
            </a:lvl4pPr>
            <a:lvl5pPr>
              <a:defRPr sz="2000"/>
            </a:lvl5pPr>
            <a:lvl6pPr>
              <a:defRPr sz="1800">
                <a:latin typeface="Segoe UI" panose="020B0502040204020203" pitchFamily="34" charset="0"/>
                <a:cs typeface="Segoe UI" panose="020B0502040204020203" pitchFamily="34" charset="0"/>
              </a:defRPr>
            </a:lvl6pPr>
            <a:lvl7pPr>
              <a:defRPr sz="1600">
                <a:latin typeface="Segoe UI" panose="020B0502040204020203" pitchFamily="34" charset="0"/>
                <a:cs typeface="Segoe UI" panose="020B0502040204020203" pitchFamily="34" charset="0"/>
              </a:defRPr>
            </a:lvl7pPr>
            <a:lvl8pPr>
              <a:defRPr sz="1600">
                <a:latin typeface="Segoe UI" panose="020B0502040204020203" pitchFamily="34" charset="0"/>
                <a:cs typeface="Segoe UI" panose="020B0502040204020203" pitchFamily="34" charset="0"/>
              </a:defRPr>
            </a:lvl8pPr>
            <a:lvl9pPr>
              <a:defRPr sz="1800">
                <a:latin typeface="Segoe UI" panose="020B0502040204020203" pitchFamily="34" charset="0"/>
                <a:cs typeface="Segoe UI" panose="020B0502040204020203" pitchFamily="34" charset="0"/>
              </a:defRPr>
            </a:lvl9pPr>
          </a:lstStyle>
          <a:p>
            <a:pPr lvl="0"/>
            <a:r>
              <a:rPr lang="en-US" noProof="0" dirty="0"/>
              <a:t>Bullet</a:t>
            </a:r>
          </a:p>
          <a:p>
            <a:pPr lvl="1"/>
            <a:r>
              <a:rPr lang="en-US" noProof="0" dirty="0"/>
              <a:t>Sub-bullet #1</a:t>
            </a:r>
          </a:p>
          <a:p>
            <a:pPr lvl="2"/>
            <a:r>
              <a:rPr lang="en-US" noProof="0" dirty="0"/>
              <a:t>Sub-sub bullet #2</a:t>
            </a:r>
          </a:p>
          <a:p>
            <a:pPr lvl="3"/>
            <a:r>
              <a:rPr lang="en-US" noProof="0" dirty="0"/>
              <a:t>Plain text</a:t>
            </a:r>
          </a:p>
          <a:p>
            <a:pPr lvl="4"/>
            <a:r>
              <a:rPr lang="en-US" noProof="0" dirty="0"/>
              <a:t>Header</a:t>
            </a:r>
          </a:p>
          <a:p>
            <a:pPr lvl="5"/>
            <a:r>
              <a:rPr lang="en-US" noProof="0" dirty="0"/>
              <a:t>Bullet</a:t>
            </a:r>
          </a:p>
          <a:p>
            <a:pPr lvl="6"/>
            <a:r>
              <a:rPr lang="en-US" noProof="0" dirty="0"/>
              <a:t>Sub-bullet #1</a:t>
            </a:r>
          </a:p>
          <a:p>
            <a:pPr lvl="7"/>
            <a:r>
              <a:rPr lang="en-US" noProof="0" dirty="0"/>
              <a:t>Sub-bullet #2</a:t>
            </a:r>
          </a:p>
          <a:p>
            <a:pPr lvl="8"/>
            <a:r>
              <a:rPr lang="en-US" noProof="0" dirty="0"/>
              <a:t>Plain text</a:t>
            </a:r>
          </a:p>
        </p:txBody>
      </p:sp>
      <p:sp>
        <p:nvSpPr>
          <p:cNvPr id="12" name="Ondertitel 2">
            <a:extLst>
              <a:ext uri="{FF2B5EF4-FFF2-40B4-BE49-F238E27FC236}">
                <a16:creationId xmlns:a16="http://schemas.microsoft.com/office/drawing/2014/main" id="{BDE110FE-8A20-4E46-BD21-5F69DD1A5A85}"/>
              </a:ext>
            </a:extLst>
          </p:cNvPr>
          <p:cNvSpPr>
            <a:spLocks noGrp="1"/>
          </p:cNvSpPr>
          <p:nvPr>
            <p:ph type="subTitle" idx="1" hasCustomPrompt="1"/>
          </p:nvPr>
        </p:nvSpPr>
        <p:spPr>
          <a:xfrm>
            <a:off x="1660920"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4824344" y="-885712"/>
            <a:ext cx="2543362"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text + monitor screenshot</a:t>
            </a:r>
          </a:p>
        </p:txBody>
      </p:sp>
      <p:grpSp>
        <p:nvGrpSpPr>
          <p:cNvPr id="54" name="Instruction">
            <a:extLst>
              <a:ext uri="{FF2B5EF4-FFF2-40B4-BE49-F238E27FC236}">
                <a16:creationId xmlns:a16="http://schemas.microsoft.com/office/drawing/2014/main" id="{90FAAF3F-FFB4-45B9-B855-D75AA56A1B7E}"/>
              </a:ext>
            </a:extLst>
          </p:cNvPr>
          <p:cNvGrpSpPr/>
          <p:nvPr userDrawn="1"/>
        </p:nvGrpSpPr>
        <p:grpSpPr>
          <a:xfrm>
            <a:off x="-3437547" y="1434"/>
            <a:ext cx="3201327" cy="4495586"/>
            <a:chOff x="-3437547" y="1434"/>
            <a:chExt cx="3201327" cy="4495586"/>
          </a:xfrm>
        </p:grpSpPr>
        <p:sp>
          <p:nvSpPr>
            <p:cNvPr id="55" name="Rechthoek 54">
              <a:extLst>
                <a:ext uri="{FF2B5EF4-FFF2-40B4-BE49-F238E27FC236}">
                  <a16:creationId xmlns:a16="http://schemas.microsoft.com/office/drawing/2014/main" id="{C44DEDA8-C039-4640-828A-E65DADAC5D6A}"/>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Using text levels</a:t>
              </a:r>
            </a:p>
          </p:txBody>
        </p:sp>
        <p:sp>
          <p:nvSpPr>
            <p:cNvPr id="57" name="Ovaal 56">
              <a:extLst>
                <a:ext uri="{FF2B5EF4-FFF2-40B4-BE49-F238E27FC236}">
                  <a16:creationId xmlns:a16="http://schemas.microsoft.com/office/drawing/2014/main" id="{8045A460-24DA-4C98-B993-3D32AB28CDA2}"/>
                </a:ext>
              </a:extLst>
            </p:cNvPr>
            <p:cNvSpPr/>
            <p:nvPr userDrawn="1"/>
          </p:nvSpPr>
          <p:spPr>
            <a:xfrm>
              <a:off x="-3425006" y="171914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60" name="Rechte verbindingslijn 59">
              <a:extLst>
                <a:ext uri="{FF2B5EF4-FFF2-40B4-BE49-F238E27FC236}">
                  <a16:creationId xmlns:a16="http://schemas.microsoft.com/office/drawing/2014/main" id="{B0C488C4-C492-4540-8052-4EE15FC39A50}"/>
                </a:ext>
              </a:extLst>
            </p:cNvPr>
            <p:cNvCxnSpPr>
              <a:cxnSpLocks/>
            </p:cNvCxnSpPr>
            <p:nvPr userDrawn="1"/>
          </p:nvCxnSpPr>
          <p:spPr>
            <a:xfrm>
              <a:off x="-3419346" y="243069"/>
              <a:ext cx="3176013" cy="0"/>
            </a:xfrm>
            <a:prstGeom prst="line">
              <a:avLst/>
            </a:prstGeom>
            <a:noFill/>
            <a:ln w="3175" cap="flat" cmpd="sng" algn="ctr">
              <a:solidFill>
                <a:srgbClr val="303E48"/>
              </a:solidFill>
              <a:prstDash val="solid"/>
            </a:ln>
            <a:effectLst/>
          </p:spPr>
        </p:cxnSp>
        <p:grpSp>
          <p:nvGrpSpPr>
            <p:cNvPr id="61" name="Groep 60">
              <a:extLst>
                <a:ext uri="{FF2B5EF4-FFF2-40B4-BE49-F238E27FC236}">
                  <a16:creationId xmlns:a16="http://schemas.microsoft.com/office/drawing/2014/main" id="{3A24AE57-7197-4D02-9013-3D3E14837F40}"/>
                </a:ext>
              </a:extLst>
            </p:cNvPr>
            <p:cNvGrpSpPr/>
            <p:nvPr userDrawn="1"/>
          </p:nvGrpSpPr>
          <p:grpSpPr>
            <a:xfrm>
              <a:off x="-3437547" y="349413"/>
              <a:ext cx="2933825" cy="558875"/>
              <a:chOff x="-3419346" y="368233"/>
              <a:chExt cx="3904920" cy="743862"/>
            </a:xfrm>
          </p:grpSpPr>
          <p:sp>
            <p:nvSpPr>
              <p:cNvPr id="80" name="Rechthoek 79">
                <a:extLst>
                  <a:ext uri="{FF2B5EF4-FFF2-40B4-BE49-F238E27FC236}">
                    <a16:creationId xmlns:a16="http://schemas.microsoft.com/office/drawing/2014/main" id="{743F8A76-C385-406C-9A7C-810F0F07B879}"/>
                  </a:ext>
                </a:extLst>
              </p:cNvPr>
              <p:cNvSpPr/>
              <p:nvPr userDrawn="1"/>
            </p:nvSpPr>
            <p:spPr>
              <a:xfrm>
                <a:off x="-3294549" y="368233"/>
                <a:ext cx="432805" cy="244981"/>
              </a:xfrm>
              <a:prstGeom prst="rect">
                <a:avLst/>
              </a:prstGeom>
              <a:solidFill>
                <a:sysClr val="window" lastClr="FFFFFF"/>
              </a:solidFill>
              <a:ln w="6350"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C00000"/>
                    </a:solidFill>
                    <a:effectLst/>
                    <a:uLnTx/>
                    <a:uFillTx/>
                    <a:latin typeface="Arial" panose="020B0604020202020204" pitchFamily="34" charset="0"/>
                    <a:ea typeface="+mn-ea"/>
                    <a:cs typeface="Arial" panose="020B0604020202020204" pitchFamily="34" charset="0"/>
                  </a:rPr>
                  <a:t>Home</a:t>
                </a:r>
              </a:p>
            </p:txBody>
          </p:sp>
          <p:cxnSp>
            <p:nvCxnSpPr>
              <p:cNvPr id="81" name="Rechte verbindingslijn 80">
                <a:extLst>
                  <a:ext uri="{FF2B5EF4-FFF2-40B4-BE49-F238E27FC236}">
                    <a16:creationId xmlns:a16="http://schemas.microsoft.com/office/drawing/2014/main" id="{73EDAE69-7537-49D1-A122-352BDFA8C393}"/>
                  </a:ext>
                </a:extLst>
              </p:cNvPr>
              <p:cNvCxnSpPr>
                <a:cxnSpLocks/>
              </p:cNvCxnSpPr>
              <p:nvPr userDrawn="1"/>
            </p:nvCxnSpPr>
            <p:spPr>
              <a:xfrm>
                <a:off x="-2861744" y="613214"/>
                <a:ext cx="137087" cy="0"/>
              </a:xfrm>
              <a:prstGeom prst="line">
                <a:avLst/>
              </a:prstGeom>
              <a:noFill/>
              <a:ln w="6350" cap="flat" cmpd="sng" algn="ctr">
                <a:solidFill>
                  <a:sysClr val="window" lastClr="FFFFFF">
                    <a:lumMod val="75000"/>
                  </a:sysClr>
                </a:solidFill>
                <a:prstDash val="solid"/>
              </a:ln>
              <a:effectLst/>
            </p:spPr>
          </p:cxnSp>
          <p:cxnSp>
            <p:nvCxnSpPr>
              <p:cNvPr id="82" name="Rechte verbindingslijn 81">
                <a:extLst>
                  <a:ext uri="{FF2B5EF4-FFF2-40B4-BE49-F238E27FC236}">
                    <a16:creationId xmlns:a16="http://schemas.microsoft.com/office/drawing/2014/main" id="{207DCC7B-1AA4-4D65-93E9-07087E9471E8}"/>
                  </a:ext>
                </a:extLst>
              </p:cNvPr>
              <p:cNvCxnSpPr>
                <a:cxnSpLocks/>
              </p:cNvCxnSpPr>
              <p:nvPr userDrawn="1"/>
            </p:nvCxnSpPr>
            <p:spPr>
              <a:xfrm>
                <a:off x="-3419346" y="613214"/>
                <a:ext cx="136215" cy="0"/>
              </a:xfrm>
              <a:prstGeom prst="line">
                <a:avLst/>
              </a:prstGeom>
              <a:noFill/>
              <a:ln w="6350" cap="flat" cmpd="sng" algn="ctr">
                <a:solidFill>
                  <a:sysClr val="window" lastClr="FFFFFF">
                    <a:lumMod val="75000"/>
                  </a:sysClr>
                </a:solidFill>
                <a:prstDash val="solid"/>
              </a:ln>
              <a:effectLst/>
            </p:spPr>
          </p:cxnSp>
          <p:sp>
            <p:nvSpPr>
              <p:cNvPr id="83" name="Rechthoek 82">
                <a:extLst>
                  <a:ext uri="{FF2B5EF4-FFF2-40B4-BE49-F238E27FC236}">
                    <a16:creationId xmlns:a16="http://schemas.microsoft.com/office/drawing/2014/main" id="{F322F0B5-CBA1-4EEC-8422-F62F7FF236A6}"/>
                  </a:ext>
                </a:extLst>
              </p:cNvPr>
              <p:cNvSpPr/>
              <p:nvPr userDrawn="1"/>
            </p:nvSpPr>
            <p:spPr>
              <a:xfrm>
                <a:off x="-3289012" y="589683"/>
                <a:ext cx="422160" cy="64068"/>
              </a:xfrm>
              <a:prstGeom prst="rect">
                <a:avLst/>
              </a:prstGeom>
              <a:solidFill>
                <a:sysClr val="window" lastClr="FFFFFF"/>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84" name="Groep 83">
                <a:extLst>
                  <a:ext uri="{FF2B5EF4-FFF2-40B4-BE49-F238E27FC236}">
                    <a16:creationId xmlns:a16="http://schemas.microsoft.com/office/drawing/2014/main" id="{CBA2A558-6DF7-40E9-940D-EEFCA23A5F36}"/>
                  </a:ext>
                </a:extLst>
              </p:cNvPr>
              <p:cNvGrpSpPr/>
              <p:nvPr userDrawn="1"/>
            </p:nvGrpSpPr>
            <p:grpSpPr>
              <a:xfrm>
                <a:off x="-3002834" y="720303"/>
                <a:ext cx="182598" cy="143759"/>
                <a:chOff x="-3310843" y="700986"/>
                <a:chExt cx="182598" cy="143759"/>
              </a:xfrm>
            </p:grpSpPr>
            <p:grpSp>
              <p:nvGrpSpPr>
                <p:cNvPr id="123" name="Groep 122">
                  <a:extLst>
                    <a:ext uri="{FF2B5EF4-FFF2-40B4-BE49-F238E27FC236}">
                      <a16:creationId xmlns:a16="http://schemas.microsoft.com/office/drawing/2014/main" id="{6B0F7A5B-072F-4193-A81E-2B08A4DDAC35}"/>
                    </a:ext>
                  </a:extLst>
                </p:cNvPr>
                <p:cNvGrpSpPr/>
                <p:nvPr userDrawn="1"/>
              </p:nvGrpSpPr>
              <p:grpSpPr>
                <a:xfrm>
                  <a:off x="-3310843" y="700986"/>
                  <a:ext cx="182598" cy="143759"/>
                  <a:chOff x="-3310843" y="700986"/>
                  <a:chExt cx="182598" cy="143759"/>
                </a:xfrm>
              </p:grpSpPr>
              <p:cxnSp>
                <p:nvCxnSpPr>
                  <p:cNvPr id="127" name="Rechte verbindingslijn 126">
                    <a:extLst>
                      <a:ext uri="{FF2B5EF4-FFF2-40B4-BE49-F238E27FC236}">
                        <a16:creationId xmlns:a16="http://schemas.microsoft.com/office/drawing/2014/main" id="{3DB38F4D-77AF-4EF3-BD82-F2B8BF0D59BB}"/>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128" name="Rechte verbindingslijn 127">
                    <a:extLst>
                      <a:ext uri="{FF2B5EF4-FFF2-40B4-BE49-F238E27FC236}">
                        <a16:creationId xmlns:a16="http://schemas.microsoft.com/office/drawing/2014/main" id="{6F2D860D-8D69-4AFB-BCCD-F7B4ED8D2472}"/>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129" name="Rechte verbindingslijn 128">
                    <a:extLst>
                      <a:ext uri="{FF2B5EF4-FFF2-40B4-BE49-F238E27FC236}">
                        <a16:creationId xmlns:a16="http://schemas.microsoft.com/office/drawing/2014/main" id="{3081F2AA-ABC3-4B33-A637-F74E7284C3C3}"/>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130" name="Rechte verbindingslijn 129">
                    <a:extLst>
                      <a:ext uri="{FF2B5EF4-FFF2-40B4-BE49-F238E27FC236}">
                        <a16:creationId xmlns:a16="http://schemas.microsoft.com/office/drawing/2014/main" id="{7FB4D5D6-AC45-4AA1-92A6-97664CEB9053}"/>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131" name="Rechte verbindingslijn 130">
                    <a:extLst>
                      <a:ext uri="{FF2B5EF4-FFF2-40B4-BE49-F238E27FC236}">
                        <a16:creationId xmlns:a16="http://schemas.microsoft.com/office/drawing/2014/main" id="{08286438-4130-4139-8AC5-25C2DB9645E5}"/>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124" name="Groep 123">
                  <a:extLst>
                    <a:ext uri="{FF2B5EF4-FFF2-40B4-BE49-F238E27FC236}">
                      <a16:creationId xmlns:a16="http://schemas.microsoft.com/office/drawing/2014/main" id="{817A3462-B9FD-4FB6-BC20-4F3DAC354F19}"/>
                    </a:ext>
                  </a:extLst>
                </p:cNvPr>
                <p:cNvGrpSpPr/>
                <p:nvPr userDrawn="1"/>
              </p:nvGrpSpPr>
              <p:grpSpPr>
                <a:xfrm flipH="1">
                  <a:off x="-3310774" y="735854"/>
                  <a:ext cx="88801" cy="72568"/>
                  <a:chOff x="-2091059" y="1395403"/>
                  <a:chExt cx="157316" cy="128558"/>
                </a:xfrm>
              </p:grpSpPr>
              <p:sp>
                <p:nvSpPr>
                  <p:cNvPr id="125" name="Rechthoek 124">
                    <a:extLst>
                      <a:ext uri="{FF2B5EF4-FFF2-40B4-BE49-F238E27FC236}">
                        <a16:creationId xmlns:a16="http://schemas.microsoft.com/office/drawing/2014/main" id="{4C50A88A-5606-4AD5-8B53-690059A6A62B}"/>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6" name="Pijl: punthaak 125">
                    <a:extLst>
                      <a:ext uri="{FF2B5EF4-FFF2-40B4-BE49-F238E27FC236}">
                        <a16:creationId xmlns:a16="http://schemas.microsoft.com/office/drawing/2014/main" id="{8E10FAF1-E1CF-445E-A17E-43643C2CEE9D}"/>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85" name="Groep 84">
                <a:extLst>
                  <a:ext uri="{FF2B5EF4-FFF2-40B4-BE49-F238E27FC236}">
                    <a16:creationId xmlns:a16="http://schemas.microsoft.com/office/drawing/2014/main" id="{784C9664-FACD-45D1-9EF3-3BA5105B611C}"/>
                  </a:ext>
                </a:extLst>
              </p:cNvPr>
              <p:cNvGrpSpPr/>
              <p:nvPr userDrawn="1"/>
            </p:nvGrpSpPr>
            <p:grpSpPr>
              <a:xfrm>
                <a:off x="-3326107" y="720303"/>
                <a:ext cx="182598" cy="143759"/>
                <a:chOff x="-3634116" y="700986"/>
                <a:chExt cx="182598" cy="143759"/>
              </a:xfrm>
            </p:grpSpPr>
            <p:grpSp>
              <p:nvGrpSpPr>
                <p:cNvPr id="114" name="Groep 113">
                  <a:extLst>
                    <a:ext uri="{FF2B5EF4-FFF2-40B4-BE49-F238E27FC236}">
                      <a16:creationId xmlns:a16="http://schemas.microsoft.com/office/drawing/2014/main" id="{108D48C6-BC08-4791-BBFB-577166D289AF}"/>
                    </a:ext>
                  </a:extLst>
                </p:cNvPr>
                <p:cNvGrpSpPr/>
                <p:nvPr userDrawn="1"/>
              </p:nvGrpSpPr>
              <p:grpSpPr>
                <a:xfrm>
                  <a:off x="-3634116" y="700986"/>
                  <a:ext cx="182598" cy="143759"/>
                  <a:chOff x="-3634116" y="700986"/>
                  <a:chExt cx="182598" cy="143759"/>
                </a:xfrm>
              </p:grpSpPr>
              <p:cxnSp>
                <p:nvCxnSpPr>
                  <p:cNvPr id="118" name="Rechte verbindingslijn 117">
                    <a:extLst>
                      <a:ext uri="{FF2B5EF4-FFF2-40B4-BE49-F238E27FC236}">
                        <a16:creationId xmlns:a16="http://schemas.microsoft.com/office/drawing/2014/main" id="{AEB36BC2-0247-440A-BFF0-4ADB7D25196E}"/>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119" name="Rechte verbindingslijn 118">
                    <a:extLst>
                      <a:ext uri="{FF2B5EF4-FFF2-40B4-BE49-F238E27FC236}">
                        <a16:creationId xmlns:a16="http://schemas.microsoft.com/office/drawing/2014/main" id="{2732DC20-A9A8-45DA-83BF-038A6F714571}"/>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120" name="Rechte verbindingslijn 119">
                    <a:extLst>
                      <a:ext uri="{FF2B5EF4-FFF2-40B4-BE49-F238E27FC236}">
                        <a16:creationId xmlns:a16="http://schemas.microsoft.com/office/drawing/2014/main" id="{E3D6BECF-FE0A-4904-9B8B-4AC57E5F08F0}"/>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121" name="Rechte verbindingslijn 120">
                    <a:extLst>
                      <a:ext uri="{FF2B5EF4-FFF2-40B4-BE49-F238E27FC236}">
                        <a16:creationId xmlns:a16="http://schemas.microsoft.com/office/drawing/2014/main" id="{BFB4EB3F-486B-4541-AA70-6FF4896C7AA4}"/>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122" name="Rechte verbindingslijn 121">
                    <a:extLst>
                      <a:ext uri="{FF2B5EF4-FFF2-40B4-BE49-F238E27FC236}">
                        <a16:creationId xmlns:a16="http://schemas.microsoft.com/office/drawing/2014/main" id="{6AC7C2EC-B125-44BD-8E92-8CD8C21C4E5C}"/>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115" name="Groep 114">
                  <a:extLst>
                    <a:ext uri="{FF2B5EF4-FFF2-40B4-BE49-F238E27FC236}">
                      <a16:creationId xmlns:a16="http://schemas.microsoft.com/office/drawing/2014/main" id="{A7E74761-FAE2-4424-BD92-D29668F4BD15}"/>
                    </a:ext>
                  </a:extLst>
                </p:cNvPr>
                <p:cNvGrpSpPr/>
                <p:nvPr userDrawn="1"/>
              </p:nvGrpSpPr>
              <p:grpSpPr>
                <a:xfrm>
                  <a:off x="-3634047" y="735854"/>
                  <a:ext cx="88801" cy="72568"/>
                  <a:chOff x="-2091059" y="1395403"/>
                  <a:chExt cx="157316" cy="128558"/>
                </a:xfrm>
              </p:grpSpPr>
              <p:sp>
                <p:nvSpPr>
                  <p:cNvPr id="116" name="Rechthoek 115">
                    <a:extLst>
                      <a:ext uri="{FF2B5EF4-FFF2-40B4-BE49-F238E27FC236}">
                        <a16:creationId xmlns:a16="http://schemas.microsoft.com/office/drawing/2014/main" id="{665C4976-961D-4B92-B7C3-B082EAB9FE1E}"/>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17" name="Pijl: punthaak 116">
                    <a:extLst>
                      <a:ext uri="{FF2B5EF4-FFF2-40B4-BE49-F238E27FC236}">
                        <a16:creationId xmlns:a16="http://schemas.microsoft.com/office/drawing/2014/main" id="{97AC3443-B0DC-43CA-8E97-654F0ACA6225}"/>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cxnSp>
            <p:nvCxnSpPr>
              <p:cNvPr id="86" name="Rechte verbindingslijn 85">
                <a:extLst>
                  <a:ext uri="{FF2B5EF4-FFF2-40B4-BE49-F238E27FC236}">
                    <a16:creationId xmlns:a16="http://schemas.microsoft.com/office/drawing/2014/main" id="{74C36575-8DC7-4588-B194-44242D29AE3F}"/>
                  </a:ext>
                </a:extLst>
              </p:cNvPr>
              <p:cNvCxnSpPr>
                <a:cxnSpLocks/>
              </p:cNvCxnSpPr>
              <p:nvPr userDrawn="1"/>
            </p:nvCxnSpPr>
            <p:spPr>
              <a:xfrm flipV="1">
                <a:off x="-3136454" y="523622"/>
                <a:ext cx="720437" cy="188422"/>
              </a:xfrm>
              <a:prstGeom prst="line">
                <a:avLst/>
              </a:prstGeom>
              <a:noFill/>
              <a:ln w="19050" cap="rnd" cmpd="sng" algn="ctr">
                <a:solidFill>
                  <a:srgbClr val="303E48"/>
                </a:solidFill>
                <a:prstDash val="solid"/>
                <a:headEnd type="oval"/>
              </a:ln>
              <a:effectLst/>
            </p:spPr>
          </p:cxnSp>
          <p:cxnSp>
            <p:nvCxnSpPr>
              <p:cNvPr id="87" name="Rechte verbindingslijn 86">
                <a:extLst>
                  <a:ext uri="{FF2B5EF4-FFF2-40B4-BE49-F238E27FC236}">
                    <a16:creationId xmlns:a16="http://schemas.microsoft.com/office/drawing/2014/main" id="{DA9CE835-E310-4307-B8E4-CDF800B6A124}"/>
                  </a:ext>
                </a:extLst>
              </p:cNvPr>
              <p:cNvCxnSpPr>
                <a:cxnSpLocks/>
              </p:cNvCxnSpPr>
              <p:nvPr userDrawn="1"/>
            </p:nvCxnSpPr>
            <p:spPr>
              <a:xfrm>
                <a:off x="-2820570" y="712044"/>
                <a:ext cx="399011" cy="238298"/>
              </a:xfrm>
              <a:prstGeom prst="line">
                <a:avLst/>
              </a:prstGeom>
              <a:noFill/>
              <a:ln w="19050" cap="rnd" cmpd="sng" algn="ctr">
                <a:solidFill>
                  <a:srgbClr val="303E48"/>
                </a:solidFill>
                <a:prstDash val="solid"/>
                <a:headEnd type="oval"/>
              </a:ln>
              <a:effectLst/>
            </p:spPr>
          </p:cxnSp>
          <p:grpSp>
            <p:nvGrpSpPr>
              <p:cNvPr id="88" name="Groep 87">
                <a:extLst>
                  <a:ext uri="{FF2B5EF4-FFF2-40B4-BE49-F238E27FC236}">
                    <a16:creationId xmlns:a16="http://schemas.microsoft.com/office/drawing/2014/main" id="{1A33DB00-D3D8-4437-B771-6FEE12C59925}"/>
                  </a:ext>
                </a:extLst>
              </p:cNvPr>
              <p:cNvGrpSpPr/>
              <p:nvPr userDrawn="1"/>
            </p:nvGrpSpPr>
            <p:grpSpPr>
              <a:xfrm>
                <a:off x="-2425037" y="370226"/>
                <a:ext cx="357690" cy="330595"/>
                <a:chOff x="-2721817" y="347336"/>
                <a:chExt cx="432805" cy="400021"/>
              </a:xfrm>
            </p:grpSpPr>
            <p:sp>
              <p:nvSpPr>
                <p:cNvPr id="103" name="Rechthoek 102">
                  <a:extLst>
                    <a:ext uri="{FF2B5EF4-FFF2-40B4-BE49-F238E27FC236}">
                      <a16:creationId xmlns:a16="http://schemas.microsoft.com/office/drawing/2014/main" id="{9F231752-63B9-43BD-8D44-F08BDF098D88}"/>
                    </a:ext>
                  </a:extLst>
                </p:cNvPr>
                <p:cNvSpPr/>
                <p:nvPr userDrawn="1"/>
              </p:nvSpPr>
              <p:spPr>
                <a:xfrm>
                  <a:off x="-2721817" y="347336"/>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104" name="Groep 103">
                  <a:extLst>
                    <a:ext uri="{FF2B5EF4-FFF2-40B4-BE49-F238E27FC236}">
                      <a16:creationId xmlns:a16="http://schemas.microsoft.com/office/drawing/2014/main" id="{66A9CD4B-FD44-4384-89AF-B83811A3B049}"/>
                    </a:ext>
                  </a:extLst>
                </p:cNvPr>
                <p:cNvGrpSpPr/>
                <p:nvPr userDrawn="1"/>
              </p:nvGrpSpPr>
              <p:grpSpPr>
                <a:xfrm>
                  <a:off x="-2652453" y="431583"/>
                  <a:ext cx="294076" cy="231526"/>
                  <a:chOff x="-3634116" y="700986"/>
                  <a:chExt cx="182598" cy="143759"/>
                </a:xfrm>
              </p:grpSpPr>
              <p:grpSp>
                <p:nvGrpSpPr>
                  <p:cNvPr id="105" name="Groep 104">
                    <a:extLst>
                      <a:ext uri="{FF2B5EF4-FFF2-40B4-BE49-F238E27FC236}">
                        <a16:creationId xmlns:a16="http://schemas.microsoft.com/office/drawing/2014/main" id="{BC3DACB0-9AB4-4C0C-97FA-81C3B10DDB94}"/>
                      </a:ext>
                    </a:extLst>
                  </p:cNvPr>
                  <p:cNvGrpSpPr/>
                  <p:nvPr userDrawn="1"/>
                </p:nvGrpSpPr>
                <p:grpSpPr>
                  <a:xfrm>
                    <a:off x="-3634116" y="700986"/>
                    <a:ext cx="182598" cy="143759"/>
                    <a:chOff x="-3634116" y="700986"/>
                    <a:chExt cx="182598" cy="143759"/>
                  </a:xfrm>
                </p:grpSpPr>
                <p:cxnSp>
                  <p:nvCxnSpPr>
                    <p:cNvPr id="109" name="Rechte verbindingslijn 108">
                      <a:extLst>
                        <a:ext uri="{FF2B5EF4-FFF2-40B4-BE49-F238E27FC236}">
                          <a16:creationId xmlns:a16="http://schemas.microsoft.com/office/drawing/2014/main" id="{73B7D813-7A69-4E24-AE62-9F209CC79116}"/>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110" name="Rechte verbindingslijn 109">
                      <a:extLst>
                        <a:ext uri="{FF2B5EF4-FFF2-40B4-BE49-F238E27FC236}">
                          <a16:creationId xmlns:a16="http://schemas.microsoft.com/office/drawing/2014/main" id="{171C8E7A-4150-4D88-A20D-B6C895934013}"/>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111" name="Rechte verbindingslijn 110">
                      <a:extLst>
                        <a:ext uri="{FF2B5EF4-FFF2-40B4-BE49-F238E27FC236}">
                          <a16:creationId xmlns:a16="http://schemas.microsoft.com/office/drawing/2014/main" id="{734C955F-DA55-4B7F-9221-E77AF99F7079}"/>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112" name="Rechte verbindingslijn 111">
                      <a:extLst>
                        <a:ext uri="{FF2B5EF4-FFF2-40B4-BE49-F238E27FC236}">
                          <a16:creationId xmlns:a16="http://schemas.microsoft.com/office/drawing/2014/main" id="{851EF42D-649C-4353-9555-11E2BE37F774}"/>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113" name="Rechte verbindingslijn 112">
                      <a:extLst>
                        <a:ext uri="{FF2B5EF4-FFF2-40B4-BE49-F238E27FC236}">
                          <a16:creationId xmlns:a16="http://schemas.microsoft.com/office/drawing/2014/main" id="{35AA1E90-2D51-43BD-9026-AEC542B57FED}"/>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106" name="Groep 105">
                    <a:extLst>
                      <a:ext uri="{FF2B5EF4-FFF2-40B4-BE49-F238E27FC236}">
                        <a16:creationId xmlns:a16="http://schemas.microsoft.com/office/drawing/2014/main" id="{2435527F-7534-4C8D-89AC-A75ADE4A8620}"/>
                      </a:ext>
                    </a:extLst>
                  </p:cNvPr>
                  <p:cNvGrpSpPr/>
                  <p:nvPr userDrawn="1"/>
                </p:nvGrpSpPr>
                <p:grpSpPr>
                  <a:xfrm>
                    <a:off x="-3634047" y="735854"/>
                    <a:ext cx="88801" cy="72568"/>
                    <a:chOff x="-2091059" y="1395403"/>
                    <a:chExt cx="157316" cy="128558"/>
                  </a:xfrm>
                </p:grpSpPr>
                <p:sp>
                  <p:nvSpPr>
                    <p:cNvPr id="107" name="Rechthoek 106">
                      <a:extLst>
                        <a:ext uri="{FF2B5EF4-FFF2-40B4-BE49-F238E27FC236}">
                          <a16:creationId xmlns:a16="http://schemas.microsoft.com/office/drawing/2014/main" id="{D7BB04D7-1E7A-41E1-AA36-AA331DB6E462}"/>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08" name="Pijl: punthaak 107">
                      <a:extLst>
                        <a:ext uri="{FF2B5EF4-FFF2-40B4-BE49-F238E27FC236}">
                          <a16:creationId xmlns:a16="http://schemas.microsoft.com/office/drawing/2014/main" id="{E53B8B2C-5D1F-463F-829D-250E460315EE}"/>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grpSp>
            <p:nvGrpSpPr>
              <p:cNvPr id="89" name="Groep 88">
                <a:extLst>
                  <a:ext uri="{FF2B5EF4-FFF2-40B4-BE49-F238E27FC236}">
                    <a16:creationId xmlns:a16="http://schemas.microsoft.com/office/drawing/2014/main" id="{8A86E640-1A0D-4C1D-8EE1-8A7E430D3C53}"/>
                  </a:ext>
                </a:extLst>
              </p:cNvPr>
              <p:cNvGrpSpPr/>
              <p:nvPr userDrawn="1"/>
            </p:nvGrpSpPr>
            <p:grpSpPr>
              <a:xfrm>
                <a:off x="-2425037" y="781500"/>
                <a:ext cx="357690" cy="330595"/>
                <a:chOff x="-2721817" y="782525"/>
                <a:chExt cx="432805" cy="400021"/>
              </a:xfrm>
            </p:grpSpPr>
            <p:sp>
              <p:nvSpPr>
                <p:cNvPr id="92" name="Rechthoek 91">
                  <a:extLst>
                    <a:ext uri="{FF2B5EF4-FFF2-40B4-BE49-F238E27FC236}">
                      <a16:creationId xmlns:a16="http://schemas.microsoft.com/office/drawing/2014/main" id="{730C590F-669C-44E5-8C9E-26153912F346}"/>
                    </a:ext>
                  </a:extLst>
                </p:cNvPr>
                <p:cNvSpPr/>
                <p:nvPr userDrawn="1"/>
              </p:nvSpPr>
              <p:spPr>
                <a:xfrm>
                  <a:off x="-2721817" y="782525"/>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93" name="Groep 92">
                  <a:extLst>
                    <a:ext uri="{FF2B5EF4-FFF2-40B4-BE49-F238E27FC236}">
                      <a16:creationId xmlns:a16="http://schemas.microsoft.com/office/drawing/2014/main" id="{AD82003F-C3BC-424A-94ED-979365134D05}"/>
                    </a:ext>
                  </a:extLst>
                </p:cNvPr>
                <p:cNvGrpSpPr/>
                <p:nvPr userDrawn="1"/>
              </p:nvGrpSpPr>
              <p:grpSpPr>
                <a:xfrm>
                  <a:off x="-2652453" y="866772"/>
                  <a:ext cx="294076" cy="231526"/>
                  <a:chOff x="-3310843" y="700986"/>
                  <a:chExt cx="182598" cy="143759"/>
                </a:xfrm>
              </p:grpSpPr>
              <p:grpSp>
                <p:nvGrpSpPr>
                  <p:cNvPr id="94" name="Groep 93">
                    <a:extLst>
                      <a:ext uri="{FF2B5EF4-FFF2-40B4-BE49-F238E27FC236}">
                        <a16:creationId xmlns:a16="http://schemas.microsoft.com/office/drawing/2014/main" id="{32EBB193-AA80-4AB9-8228-08DD3FD4F1B9}"/>
                      </a:ext>
                    </a:extLst>
                  </p:cNvPr>
                  <p:cNvGrpSpPr/>
                  <p:nvPr userDrawn="1"/>
                </p:nvGrpSpPr>
                <p:grpSpPr>
                  <a:xfrm>
                    <a:off x="-3310843" y="700986"/>
                    <a:ext cx="182598" cy="143759"/>
                    <a:chOff x="-3310843" y="700986"/>
                    <a:chExt cx="182598" cy="143759"/>
                  </a:xfrm>
                </p:grpSpPr>
                <p:cxnSp>
                  <p:nvCxnSpPr>
                    <p:cNvPr id="98" name="Rechte verbindingslijn 97">
                      <a:extLst>
                        <a:ext uri="{FF2B5EF4-FFF2-40B4-BE49-F238E27FC236}">
                          <a16:creationId xmlns:a16="http://schemas.microsoft.com/office/drawing/2014/main" id="{60D41D2E-C22F-4CE6-9F96-0EBC87DDCD0C}"/>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99" name="Rechte verbindingslijn 98">
                      <a:extLst>
                        <a:ext uri="{FF2B5EF4-FFF2-40B4-BE49-F238E27FC236}">
                          <a16:creationId xmlns:a16="http://schemas.microsoft.com/office/drawing/2014/main" id="{CAAD76DD-5853-4EE3-99B0-90CD969CA1D9}"/>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100" name="Rechte verbindingslijn 99">
                      <a:extLst>
                        <a:ext uri="{FF2B5EF4-FFF2-40B4-BE49-F238E27FC236}">
                          <a16:creationId xmlns:a16="http://schemas.microsoft.com/office/drawing/2014/main" id="{FD6C31F5-D0E5-471E-9936-0992209D2C31}"/>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101" name="Rechte verbindingslijn 100">
                      <a:extLst>
                        <a:ext uri="{FF2B5EF4-FFF2-40B4-BE49-F238E27FC236}">
                          <a16:creationId xmlns:a16="http://schemas.microsoft.com/office/drawing/2014/main" id="{6A53207A-0CB9-4C0F-AB90-DE480C0129C1}"/>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102" name="Rechte verbindingslijn 101">
                      <a:extLst>
                        <a:ext uri="{FF2B5EF4-FFF2-40B4-BE49-F238E27FC236}">
                          <a16:creationId xmlns:a16="http://schemas.microsoft.com/office/drawing/2014/main" id="{4EC17EB4-F3F8-4B4F-958C-250692369055}"/>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95" name="Groep 94">
                    <a:extLst>
                      <a:ext uri="{FF2B5EF4-FFF2-40B4-BE49-F238E27FC236}">
                        <a16:creationId xmlns:a16="http://schemas.microsoft.com/office/drawing/2014/main" id="{6DEBBE00-834D-4126-A24E-CDEC0C9C86E9}"/>
                      </a:ext>
                    </a:extLst>
                  </p:cNvPr>
                  <p:cNvGrpSpPr/>
                  <p:nvPr userDrawn="1"/>
                </p:nvGrpSpPr>
                <p:grpSpPr>
                  <a:xfrm flipH="1">
                    <a:off x="-3310774" y="735854"/>
                    <a:ext cx="88801" cy="72568"/>
                    <a:chOff x="-2091059" y="1395403"/>
                    <a:chExt cx="157316" cy="128558"/>
                  </a:xfrm>
                </p:grpSpPr>
                <p:sp>
                  <p:nvSpPr>
                    <p:cNvPr id="96" name="Rechthoek 95">
                      <a:extLst>
                        <a:ext uri="{FF2B5EF4-FFF2-40B4-BE49-F238E27FC236}">
                          <a16:creationId xmlns:a16="http://schemas.microsoft.com/office/drawing/2014/main" id="{48604EBB-388B-4690-AA68-C98951907891}"/>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97" name="Pijl: punthaak 96">
                      <a:extLst>
                        <a:ext uri="{FF2B5EF4-FFF2-40B4-BE49-F238E27FC236}">
                          <a16:creationId xmlns:a16="http://schemas.microsoft.com/office/drawing/2014/main" id="{624F222D-53B3-41F9-B7BB-A58F68009AF0}"/>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sp>
            <p:nvSpPr>
              <p:cNvPr id="90" name="Rechthoek 89">
                <a:extLst>
                  <a:ext uri="{FF2B5EF4-FFF2-40B4-BE49-F238E27FC236}">
                    <a16:creationId xmlns:a16="http://schemas.microsoft.com/office/drawing/2014/main" id="{1727E1A5-FD47-416A-BE43-549229857019}"/>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up</a:t>
                </a:r>
              </a:p>
            </p:txBody>
          </p:sp>
          <p:sp>
            <p:nvSpPr>
              <p:cNvPr id="91" name="Rechthoek 90">
                <a:extLst>
                  <a:ext uri="{FF2B5EF4-FFF2-40B4-BE49-F238E27FC236}">
                    <a16:creationId xmlns:a16="http://schemas.microsoft.com/office/drawing/2014/main" id="{2CF4D223-4091-48C6-93D3-C3A38EA47582}"/>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down</a:t>
                </a:r>
              </a:p>
            </p:txBody>
          </p:sp>
        </p:grpSp>
        <p:cxnSp>
          <p:nvCxnSpPr>
            <p:cNvPr id="63" name="Rechte verbindingslijn 62">
              <a:extLst>
                <a:ext uri="{FF2B5EF4-FFF2-40B4-BE49-F238E27FC236}">
                  <a16:creationId xmlns:a16="http://schemas.microsoft.com/office/drawing/2014/main" id="{AEEEA4D6-F422-473C-8E57-6A7BCFAC1C52}"/>
                </a:ext>
              </a:extLst>
            </p:cNvPr>
            <p:cNvCxnSpPr>
              <a:cxnSpLocks/>
            </p:cNvCxnSpPr>
            <p:nvPr userDrawn="1"/>
          </p:nvCxnSpPr>
          <p:spPr>
            <a:xfrm>
              <a:off x="-3419346" y="1020931"/>
              <a:ext cx="3176013" cy="0"/>
            </a:xfrm>
            <a:prstGeom prst="line">
              <a:avLst/>
            </a:prstGeom>
            <a:noFill/>
            <a:ln w="3175" cap="flat" cmpd="sng" algn="ctr">
              <a:solidFill>
                <a:srgbClr val="303E48"/>
              </a:solidFill>
              <a:prstDash val="solid"/>
            </a:ln>
            <a:effectLst/>
          </p:spPr>
        </p:cxnSp>
        <p:sp>
          <p:nvSpPr>
            <p:cNvPr id="65" name="Rechthoek 64">
              <a:extLst>
                <a:ext uri="{FF2B5EF4-FFF2-40B4-BE49-F238E27FC236}">
                  <a16:creationId xmlns:a16="http://schemas.microsoft.com/office/drawing/2014/main" id="{B3984303-43BB-41B6-AEDC-1D61B1B8BA23}"/>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rgbClr val="303E48"/>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Bullet</a:t>
              </a:r>
            </a:p>
          </p:txBody>
        </p:sp>
        <p:sp>
          <p:nvSpPr>
            <p:cNvPr id="66" name="Ovaal 65">
              <a:extLst>
                <a:ext uri="{FF2B5EF4-FFF2-40B4-BE49-F238E27FC236}">
                  <a16:creationId xmlns:a16="http://schemas.microsoft.com/office/drawing/2014/main" id="{811F071E-9460-4ED3-A16E-83DC20308B24}"/>
                </a:ext>
              </a:extLst>
            </p:cNvPr>
            <p:cNvSpPr/>
            <p:nvPr userDrawn="1"/>
          </p:nvSpPr>
          <p:spPr>
            <a:xfrm>
              <a:off x="-3425006" y="2091065"/>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67" name="Rechthoek 66">
              <a:extLst>
                <a:ext uri="{FF2B5EF4-FFF2-40B4-BE49-F238E27FC236}">
                  <a16:creationId xmlns:a16="http://schemas.microsoft.com/office/drawing/2014/main" id="{8A7070A8-6BDF-4C5B-9605-064638F2E8C9}"/>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1950" marR="0" lvl="0" indent="-180975" defTabSz="914400" eaLnBrk="1" fontAlgn="auto" latinLnBrk="0" hangingPunct="1">
                <a:lnSpc>
                  <a:spcPct val="90000"/>
                </a:lnSpc>
                <a:spcBef>
                  <a:spcPts val="600"/>
                </a:spcBef>
                <a:spcAft>
                  <a:spcPts val="600"/>
                </a:spcAft>
                <a:buClr>
                  <a:srgbClr val="0096A5"/>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#1</a:t>
              </a:r>
            </a:p>
          </p:txBody>
        </p:sp>
        <p:sp>
          <p:nvSpPr>
            <p:cNvPr id="68" name="Ovaal 67">
              <a:extLst>
                <a:ext uri="{FF2B5EF4-FFF2-40B4-BE49-F238E27FC236}">
                  <a16:creationId xmlns:a16="http://schemas.microsoft.com/office/drawing/2014/main" id="{35927497-E382-4080-811C-85FBD76DAA59}"/>
                </a:ext>
              </a:extLst>
            </p:cNvPr>
            <p:cNvSpPr/>
            <p:nvPr userDrawn="1"/>
          </p:nvSpPr>
          <p:spPr>
            <a:xfrm>
              <a:off x="-3425006" y="246524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69" name="Rechthoek 68">
              <a:extLst>
                <a:ext uri="{FF2B5EF4-FFF2-40B4-BE49-F238E27FC236}">
                  <a16:creationId xmlns:a16="http://schemas.microsoft.com/office/drawing/2014/main" id="{0B263ACE-B8FA-487E-8432-E37CA2B26DE8}"/>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542925" marR="0" lvl="0" indent="-180975" defTabSz="914400" eaLnBrk="1" fontAlgn="auto" latinLnBrk="0" hangingPunct="1">
                <a:lnSpc>
                  <a:spcPct val="90000"/>
                </a:lnSpc>
                <a:spcBef>
                  <a:spcPts val="600"/>
                </a:spcBef>
                <a:spcAft>
                  <a:spcPts val="600"/>
                </a:spcAft>
                <a:buClr>
                  <a:srgbClr val="00BBD3"/>
                </a:buClr>
                <a:buSzTx/>
                <a:buFont typeface="Open Sans" panose="020B0606030504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#2</a:t>
              </a:r>
            </a:p>
          </p:txBody>
        </p:sp>
        <p:sp>
          <p:nvSpPr>
            <p:cNvPr id="70" name="Ovaal 69">
              <a:extLst>
                <a:ext uri="{FF2B5EF4-FFF2-40B4-BE49-F238E27FC236}">
                  <a16:creationId xmlns:a16="http://schemas.microsoft.com/office/drawing/2014/main" id="{FEA7A654-A535-4880-8107-B987C6BA8282}"/>
                </a:ext>
              </a:extLst>
            </p:cNvPr>
            <p:cNvSpPr/>
            <p:nvPr userDrawn="1"/>
          </p:nvSpPr>
          <p:spPr>
            <a:xfrm>
              <a:off x="-3425006" y="283788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71" name="Rechthoek 70">
              <a:extLst>
                <a:ext uri="{FF2B5EF4-FFF2-40B4-BE49-F238E27FC236}">
                  <a16:creationId xmlns:a16="http://schemas.microsoft.com/office/drawing/2014/main" id="{67D2AC9C-7F6B-4E9E-9F71-7231CB5B4CC0}"/>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Plain text</a:t>
              </a:r>
            </a:p>
          </p:txBody>
        </p:sp>
        <p:sp>
          <p:nvSpPr>
            <p:cNvPr id="72" name="Ovaal 71">
              <a:extLst>
                <a:ext uri="{FF2B5EF4-FFF2-40B4-BE49-F238E27FC236}">
                  <a16:creationId xmlns:a16="http://schemas.microsoft.com/office/drawing/2014/main" id="{20677411-3736-46FE-86CD-B541538889CA}"/>
                </a:ext>
              </a:extLst>
            </p:cNvPr>
            <p:cNvSpPr/>
            <p:nvPr userDrawn="1"/>
          </p:nvSpPr>
          <p:spPr>
            <a:xfrm>
              <a:off x="-3425006" y="3221492"/>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5</a:t>
              </a:r>
            </a:p>
          </p:txBody>
        </p:sp>
        <p:sp>
          <p:nvSpPr>
            <p:cNvPr id="73" name="Rechthoek 72">
              <a:extLst>
                <a:ext uri="{FF2B5EF4-FFF2-40B4-BE49-F238E27FC236}">
                  <a16:creationId xmlns:a16="http://schemas.microsoft.com/office/drawing/2014/main" id="{8E8E97AC-9036-46AD-8EF1-86E012A60535}"/>
                </a:ext>
              </a:extLst>
            </p:cNvPr>
            <p:cNvSpPr/>
            <p:nvPr userDrawn="1"/>
          </p:nvSpPr>
          <p:spPr>
            <a:xfrm>
              <a:off x="-3059324" y="3221491"/>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Header</a:t>
              </a:r>
            </a:p>
          </p:txBody>
        </p:sp>
        <p:cxnSp>
          <p:nvCxnSpPr>
            <p:cNvPr id="74" name="Rechte verbindingslijn 73">
              <a:extLst>
                <a:ext uri="{FF2B5EF4-FFF2-40B4-BE49-F238E27FC236}">
                  <a16:creationId xmlns:a16="http://schemas.microsoft.com/office/drawing/2014/main" id="{38DE2AC3-118C-4A7B-8884-66F8E196842A}"/>
                </a:ext>
              </a:extLst>
            </p:cNvPr>
            <p:cNvCxnSpPr>
              <a:cxnSpLocks/>
            </p:cNvCxnSpPr>
            <p:nvPr userDrawn="1"/>
          </p:nvCxnSpPr>
          <p:spPr>
            <a:xfrm>
              <a:off x="-3419346" y="3585498"/>
              <a:ext cx="3176013" cy="0"/>
            </a:xfrm>
            <a:prstGeom prst="line">
              <a:avLst/>
            </a:prstGeom>
            <a:noFill/>
            <a:ln w="3175" cap="flat" cmpd="sng" algn="ctr">
              <a:solidFill>
                <a:srgbClr val="303E48"/>
              </a:solidFill>
              <a:prstDash val="solid"/>
            </a:ln>
            <a:effectLst/>
          </p:spPr>
        </p:cxnSp>
        <p:grpSp>
          <p:nvGrpSpPr>
            <p:cNvPr id="75" name="Meer informatie">
              <a:extLst>
                <a:ext uri="{FF2B5EF4-FFF2-40B4-BE49-F238E27FC236}">
                  <a16:creationId xmlns:a16="http://schemas.microsoft.com/office/drawing/2014/main" id="{3B54C1FE-400B-471D-8998-A846877DBAAB}"/>
                </a:ext>
              </a:extLst>
            </p:cNvPr>
            <p:cNvGrpSpPr/>
            <p:nvPr userDrawn="1"/>
          </p:nvGrpSpPr>
          <p:grpSpPr>
            <a:xfrm>
              <a:off x="-3421298" y="3713747"/>
              <a:ext cx="3178515" cy="783273"/>
              <a:chOff x="-3741486" y="3359148"/>
              <a:chExt cx="3178515" cy="783273"/>
            </a:xfrm>
          </p:grpSpPr>
          <p:sp>
            <p:nvSpPr>
              <p:cNvPr id="77" name="Freeform 101">
                <a:extLst>
                  <a:ext uri="{FF2B5EF4-FFF2-40B4-BE49-F238E27FC236}">
                    <a16:creationId xmlns:a16="http://schemas.microsoft.com/office/drawing/2014/main" id="{00BEC4A7-2B26-403C-85D9-F07FCBD26A64}"/>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78" name="Rechthoek 77">
                <a:extLst>
                  <a:ext uri="{FF2B5EF4-FFF2-40B4-BE49-F238E27FC236}">
                    <a16:creationId xmlns:a16="http://schemas.microsoft.com/office/drawing/2014/main" id="{178A27F8-8D21-43D0-9ED1-64F41C844D87}"/>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79" name="Rechte verbindingslijn 78">
                <a:extLst>
                  <a:ext uri="{FF2B5EF4-FFF2-40B4-BE49-F238E27FC236}">
                    <a16:creationId xmlns:a16="http://schemas.microsoft.com/office/drawing/2014/main" id="{FCF7577B-188A-4FDB-97A1-9A38EAE6FA7A}"/>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76" name="Rechthoek 75">
              <a:extLst>
                <a:ext uri="{FF2B5EF4-FFF2-40B4-BE49-F238E27FC236}">
                  <a16:creationId xmlns:a16="http://schemas.microsoft.com/office/drawing/2014/main" id="{A7AFC08F-F375-4296-9F6B-113C149EFBA6}"/>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Under the tab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use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list level-buttons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as pictured above, to choose a text level.Choose from:</a:t>
              </a:r>
            </a:p>
          </p:txBody>
        </p:sp>
      </p:grpSp>
      <p:grpSp>
        <p:nvGrpSpPr>
          <p:cNvPr id="132" name="Instruction">
            <a:extLst>
              <a:ext uri="{FF2B5EF4-FFF2-40B4-BE49-F238E27FC236}">
                <a16:creationId xmlns:a16="http://schemas.microsoft.com/office/drawing/2014/main" id="{36B72B28-C5E4-4BD1-A9C1-28455E85FD8C}"/>
              </a:ext>
            </a:extLst>
          </p:cNvPr>
          <p:cNvGrpSpPr/>
          <p:nvPr userDrawn="1"/>
        </p:nvGrpSpPr>
        <p:grpSpPr>
          <a:xfrm>
            <a:off x="12391602" y="0"/>
            <a:ext cx="3183678" cy="5229113"/>
            <a:chOff x="12391601" y="0"/>
            <a:chExt cx="3183678" cy="5229113"/>
          </a:xfrm>
        </p:grpSpPr>
        <p:grpSp>
          <p:nvGrpSpPr>
            <p:cNvPr id="133" name="Meer informatie">
              <a:extLst>
                <a:ext uri="{FF2B5EF4-FFF2-40B4-BE49-F238E27FC236}">
                  <a16:creationId xmlns:a16="http://schemas.microsoft.com/office/drawing/2014/main" id="{FBE00CA4-B4C9-48F0-9B76-F3DDEAFE887B}"/>
                </a:ext>
              </a:extLst>
            </p:cNvPr>
            <p:cNvGrpSpPr/>
            <p:nvPr userDrawn="1"/>
          </p:nvGrpSpPr>
          <p:grpSpPr>
            <a:xfrm>
              <a:off x="12396764" y="4445840"/>
              <a:ext cx="3178515" cy="783273"/>
              <a:chOff x="-3741486" y="3386444"/>
              <a:chExt cx="3178515" cy="783273"/>
            </a:xfrm>
          </p:grpSpPr>
          <p:sp>
            <p:nvSpPr>
              <p:cNvPr id="179" name="Freeform 101">
                <a:extLst>
                  <a:ext uri="{FF2B5EF4-FFF2-40B4-BE49-F238E27FC236}">
                    <a16:creationId xmlns:a16="http://schemas.microsoft.com/office/drawing/2014/main" id="{B71A6243-DECE-41E1-8162-872735AB4C37}"/>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180" name="Rechthoek 179">
                <a:extLst>
                  <a:ext uri="{FF2B5EF4-FFF2-40B4-BE49-F238E27FC236}">
                    <a16:creationId xmlns:a16="http://schemas.microsoft.com/office/drawing/2014/main" id="{718E363A-CF74-4377-BCDF-BB631FD02CD2}"/>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181" name="Rechte verbindingslijn 180">
                <a:extLst>
                  <a:ext uri="{FF2B5EF4-FFF2-40B4-BE49-F238E27FC236}">
                    <a16:creationId xmlns:a16="http://schemas.microsoft.com/office/drawing/2014/main" id="{2AF8FAFC-040C-4339-82BC-EB27C1A7D217}"/>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134" name="Rechthoek 133">
              <a:extLst>
                <a:ext uri="{FF2B5EF4-FFF2-40B4-BE49-F238E27FC236}">
                  <a16:creationId xmlns:a16="http://schemas.microsoft.com/office/drawing/2014/main" id="{C14F2228-583F-496D-B4C6-8DB80258D526}"/>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Insert/change image</a:t>
              </a:r>
            </a:p>
          </p:txBody>
        </p:sp>
        <p:sp>
          <p:nvSpPr>
            <p:cNvPr id="135" name="Ovaal 134">
              <a:extLst>
                <a:ext uri="{FF2B5EF4-FFF2-40B4-BE49-F238E27FC236}">
                  <a16:creationId xmlns:a16="http://schemas.microsoft.com/office/drawing/2014/main" id="{A941AB11-CE3D-469F-80BA-938CFF352050}"/>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136" name="Rechte verbindingslijn 135">
              <a:extLst>
                <a:ext uri="{FF2B5EF4-FFF2-40B4-BE49-F238E27FC236}">
                  <a16:creationId xmlns:a16="http://schemas.microsoft.com/office/drawing/2014/main" id="{28270089-C73D-4CA3-A4A6-BC0549283808}"/>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137" name="Rechte verbindingslijn 136">
              <a:extLst>
                <a:ext uri="{FF2B5EF4-FFF2-40B4-BE49-F238E27FC236}">
                  <a16:creationId xmlns:a16="http://schemas.microsoft.com/office/drawing/2014/main" id="{9E75F8B5-EEED-4B60-B111-9BC494CD02FB}"/>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138" name="Rechthoek 137">
              <a:extLst>
                <a:ext uri="{FF2B5EF4-FFF2-40B4-BE49-F238E27FC236}">
                  <a16:creationId xmlns:a16="http://schemas.microsoft.com/office/drawing/2014/main" id="{01C10663-60D9-4A45-A28A-6D0BF2BA2522}"/>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39" name="Rechte verbindingslijn 138">
              <a:extLst>
                <a:ext uri="{FF2B5EF4-FFF2-40B4-BE49-F238E27FC236}">
                  <a16:creationId xmlns:a16="http://schemas.microsoft.com/office/drawing/2014/main" id="{CDF7E2F4-794D-4410-8D87-315F3CC40A5C}"/>
                </a:ext>
              </a:extLst>
            </p:cNvPr>
            <p:cNvCxnSpPr>
              <a:cxnSpLocks/>
            </p:cNvCxnSpPr>
            <p:nvPr userDrawn="1"/>
          </p:nvCxnSpPr>
          <p:spPr>
            <a:xfrm>
              <a:off x="12397261" y="4327957"/>
              <a:ext cx="3178017" cy="0"/>
            </a:xfrm>
            <a:prstGeom prst="line">
              <a:avLst/>
            </a:prstGeom>
            <a:noFill/>
            <a:ln w="3175" cap="flat" cmpd="sng" algn="ctr">
              <a:solidFill>
                <a:srgbClr val="303E48"/>
              </a:solidFill>
              <a:prstDash val="solid"/>
            </a:ln>
            <a:effectLst/>
          </p:spPr>
        </p:cxnSp>
        <p:sp>
          <p:nvSpPr>
            <p:cNvPr id="140" name="Ovaal 139">
              <a:extLst>
                <a:ext uri="{FF2B5EF4-FFF2-40B4-BE49-F238E27FC236}">
                  <a16:creationId xmlns:a16="http://schemas.microsoft.com/office/drawing/2014/main" id="{37DA5689-6288-4786-BB22-4B8BC7575C3C}"/>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141" name="Rechthoek 140">
              <a:extLst>
                <a:ext uri="{FF2B5EF4-FFF2-40B4-BE49-F238E27FC236}">
                  <a16:creationId xmlns:a16="http://schemas.microsoft.com/office/drawing/2014/main" id="{51E870F9-97CD-4EBD-AF7A-41B3A7684162}"/>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grpSp>
          <p:nvGrpSpPr>
            <p:cNvPr id="142" name="Groep 141">
              <a:extLst>
                <a:ext uri="{FF2B5EF4-FFF2-40B4-BE49-F238E27FC236}">
                  <a16:creationId xmlns:a16="http://schemas.microsoft.com/office/drawing/2014/main" id="{E8C15B07-0A27-4D8E-9A45-AD759B7D7DCB}"/>
                </a:ext>
              </a:extLst>
            </p:cNvPr>
            <p:cNvGrpSpPr/>
            <p:nvPr userDrawn="1"/>
          </p:nvGrpSpPr>
          <p:grpSpPr>
            <a:xfrm>
              <a:off x="12757282" y="2184550"/>
              <a:ext cx="825500" cy="209550"/>
              <a:chOff x="13504624" y="2482850"/>
              <a:chExt cx="825500" cy="209550"/>
            </a:xfrm>
          </p:grpSpPr>
          <p:sp>
            <p:nvSpPr>
              <p:cNvPr id="176" name="Rechthoek 175">
                <a:extLst>
                  <a:ext uri="{FF2B5EF4-FFF2-40B4-BE49-F238E27FC236}">
                    <a16:creationId xmlns:a16="http://schemas.microsoft.com/office/drawing/2014/main" id="{DABFC6C5-3E8A-484B-89F2-CAB11E4A311C}"/>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177" name="Rechte verbindingslijn 176">
                <a:extLst>
                  <a:ext uri="{FF2B5EF4-FFF2-40B4-BE49-F238E27FC236}">
                    <a16:creationId xmlns:a16="http://schemas.microsoft.com/office/drawing/2014/main" id="{36F5ADF0-9C5D-4AF7-AB5E-56FE5A816F73}"/>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78" name="Gelijkbenige driehoek 177">
                <a:extLst>
                  <a:ext uri="{FF2B5EF4-FFF2-40B4-BE49-F238E27FC236}">
                    <a16:creationId xmlns:a16="http://schemas.microsoft.com/office/drawing/2014/main" id="{C5544893-2CF6-4672-8FF6-1FBC24168D37}"/>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43" name="Groep 142">
              <a:extLst>
                <a:ext uri="{FF2B5EF4-FFF2-40B4-BE49-F238E27FC236}">
                  <a16:creationId xmlns:a16="http://schemas.microsoft.com/office/drawing/2014/main" id="{E1DE32BE-DB62-46B4-BA8D-9E404ADBAC42}"/>
                </a:ext>
              </a:extLst>
            </p:cNvPr>
            <p:cNvGrpSpPr/>
            <p:nvPr userDrawn="1"/>
          </p:nvGrpSpPr>
          <p:grpSpPr>
            <a:xfrm>
              <a:off x="12757282" y="1141626"/>
              <a:ext cx="294789" cy="318834"/>
              <a:chOff x="14466489" y="1001522"/>
              <a:chExt cx="290627" cy="314333"/>
            </a:xfrm>
          </p:grpSpPr>
          <p:sp>
            <p:nvSpPr>
              <p:cNvPr id="170" name="Rechthoek 169">
                <a:extLst>
                  <a:ext uri="{FF2B5EF4-FFF2-40B4-BE49-F238E27FC236}">
                    <a16:creationId xmlns:a16="http://schemas.microsoft.com/office/drawing/2014/main" id="{7DA9179F-AC5D-4CB2-ACB9-B9DA36C9D0D0}"/>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71" name="Ovaal 170">
                <a:extLst>
                  <a:ext uri="{FF2B5EF4-FFF2-40B4-BE49-F238E27FC236}">
                    <a16:creationId xmlns:a16="http://schemas.microsoft.com/office/drawing/2014/main" id="{89FF0842-585F-4764-9E12-4EA561A8D901}"/>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72" name="Vrije vorm: vorm 171">
                <a:extLst>
                  <a:ext uri="{FF2B5EF4-FFF2-40B4-BE49-F238E27FC236}">
                    <a16:creationId xmlns:a16="http://schemas.microsoft.com/office/drawing/2014/main" id="{45E49B42-9892-4B86-9317-47343C4B104E}"/>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73" name="Rechthoek: afgeronde hoeken 172">
                <a:extLst>
                  <a:ext uri="{FF2B5EF4-FFF2-40B4-BE49-F238E27FC236}">
                    <a16:creationId xmlns:a16="http://schemas.microsoft.com/office/drawing/2014/main" id="{AD3D0F6E-55D9-49BD-B40E-476A2FE1C3F7}"/>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174" name="Rechte verbindingslijn 173">
                <a:extLst>
                  <a:ext uri="{FF2B5EF4-FFF2-40B4-BE49-F238E27FC236}">
                    <a16:creationId xmlns:a16="http://schemas.microsoft.com/office/drawing/2014/main" id="{F7EF495D-DDD3-4ECF-AF05-6CA445F57EE4}"/>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175" name="Rechte verbindingslijn 174">
                <a:extLst>
                  <a:ext uri="{FF2B5EF4-FFF2-40B4-BE49-F238E27FC236}">
                    <a16:creationId xmlns:a16="http://schemas.microsoft.com/office/drawing/2014/main" id="{2D0802F0-34B5-4503-8787-E971D4667266}"/>
                  </a:ext>
                </a:extLst>
              </p:cNvPr>
              <p:cNvCxnSpPr>
                <a:cxnSpLocks/>
                <a:stCxn id="173"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144" name="Ovaal 143">
              <a:extLst>
                <a:ext uri="{FF2B5EF4-FFF2-40B4-BE49-F238E27FC236}">
                  <a16:creationId xmlns:a16="http://schemas.microsoft.com/office/drawing/2014/main" id="{500CABDF-B365-4D06-9CEF-3721357387AC}"/>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145" name="Rechthoek 144">
              <a:extLst>
                <a:ext uri="{FF2B5EF4-FFF2-40B4-BE49-F238E27FC236}">
                  <a16:creationId xmlns:a16="http://schemas.microsoft.com/office/drawing/2014/main" id="{199CBC6A-720B-4F44-A6AD-040CBFC1C218}"/>
                </a:ext>
              </a:extLst>
            </p:cNvPr>
            <p:cNvSpPr/>
            <p:nvPr userDrawn="1"/>
          </p:nvSpPr>
          <p:spPr>
            <a:xfrm>
              <a:off x="12757283" y="2684015"/>
              <a:ext cx="2817996" cy="433206"/>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Click with the right mouse button on the miniature slide on the left side of the screen and choose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´Reset slide´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cxnSp>
          <p:nvCxnSpPr>
            <p:cNvPr id="146" name="Rechte verbindingslijn 145">
              <a:extLst>
                <a:ext uri="{FF2B5EF4-FFF2-40B4-BE49-F238E27FC236}">
                  <a16:creationId xmlns:a16="http://schemas.microsoft.com/office/drawing/2014/main" id="{EE53B454-49C8-4878-BCF1-AC6550060C3D}"/>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sp>
          <p:nvSpPr>
            <p:cNvPr id="147" name="Rechthoek 146">
              <a:extLst>
                <a:ext uri="{FF2B5EF4-FFF2-40B4-BE49-F238E27FC236}">
                  <a16:creationId xmlns:a16="http://schemas.microsoft.com/office/drawing/2014/main" id="{F233F23C-D02A-4867-B296-FE081307C7BE}"/>
                </a:ext>
              </a:extLst>
            </p:cNvPr>
            <p:cNvSpPr/>
            <p:nvPr userDrawn="1"/>
          </p:nvSpPr>
          <p:spPr>
            <a:xfrm>
              <a:off x="12654153" y="3238910"/>
              <a:ext cx="1624926" cy="805220"/>
            </a:xfrm>
            <a:prstGeom prst="rect">
              <a:avLst/>
            </a:prstGeom>
            <a:blipFill>
              <a:blip r:embed="rId2" cstate="screen">
                <a:extLst>
                  <a:ext uri="{28A0092B-C50C-407E-A947-70E740481C1C}">
                    <a14:useLocalDpi xmlns:a14="http://schemas.microsoft.com/office/drawing/2010/main" val="0"/>
                  </a:ext>
                </a:extLst>
              </a:blip>
              <a:stretch>
                <a:fillRect/>
              </a:stretch>
            </a:blipFill>
            <a:ln w="25400" cap="flat" cmpd="sng" algn="ctr">
              <a:noFill/>
              <a:prstDash val="solid"/>
            </a:ln>
            <a:effectLst/>
          </p:spPr>
          <p:txBody>
            <a:bodyPr rot="0" spcFirstLastPara="0" vert="horz" wrap="square" lIns="72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0" i="1" u="none" strike="noStrike" kern="0" cap="none" spc="0" normalizeH="0" baseline="0" noProof="0" dirty="0">
                <a:ln>
                  <a:noFill/>
                </a:ln>
                <a:solidFill>
                  <a:prstClr val="black"/>
                </a:solidFill>
                <a:effectLst/>
                <a:uLnTx/>
                <a:uFillTx/>
                <a:latin typeface="Open Sans"/>
                <a:ea typeface="+mn-ea"/>
                <a:cs typeface="+mn-cs"/>
              </a:endParaRPr>
            </a:p>
          </p:txBody>
        </p:sp>
        <p:grpSp>
          <p:nvGrpSpPr>
            <p:cNvPr id="148" name="Groep 147">
              <a:extLst>
                <a:ext uri="{FF2B5EF4-FFF2-40B4-BE49-F238E27FC236}">
                  <a16:creationId xmlns:a16="http://schemas.microsoft.com/office/drawing/2014/main" id="{53E361B0-107B-4531-8B46-10A76F7489E7}"/>
                </a:ext>
              </a:extLst>
            </p:cNvPr>
            <p:cNvGrpSpPr/>
            <p:nvPr userDrawn="1"/>
          </p:nvGrpSpPr>
          <p:grpSpPr>
            <a:xfrm>
              <a:off x="13614067" y="3535184"/>
              <a:ext cx="1195723" cy="678267"/>
              <a:chOff x="12757284" y="3224292"/>
              <a:chExt cx="1195723" cy="678267"/>
            </a:xfrm>
          </p:grpSpPr>
          <p:sp>
            <p:nvSpPr>
              <p:cNvPr id="149" name="Rechthoek 148">
                <a:extLst>
                  <a:ext uri="{FF2B5EF4-FFF2-40B4-BE49-F238E27FC236}">
                    <a16:creationId xmlns:a16="http://schemas.microsoft.com/office/drawing/2014/main" id="{6D4087D3-4659-472F-A873-CFCBD3E408C8}"/>
                  </a:ext>
                </a:extLst>
              </p:cNvPr>
              <p:cNvSpPr/>
              <p:nvPr userDrawn="1"/>
            </p:nvSpPr>
            <p:spPr>
              <a:xfrm>
                <a:off x="12757284" y="3224292"/>
                <a:ext cx="1176476"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50" name="Rechthoek 149">
                <a:extLst>
                  <a:ext uri="{FF2B5EF4-FFF2-40B4-BE49-F238E27FC236}">
                    <a16:creationId xmlns:a16="http://schemas.microsoft.com/office/drawing/2014/main" id="{1FF90742-C6A1-4077-B37F-08566F3D7122}"/>
                  </a:ext>
                </a:extLst>
              </p:cNvPr>
              <p:cNvSpPr/>
              <p:nvPr userDrawn="1"/>
            </p:nvSpPr>
            <p:spPr>
              <a:xfrm>
                <a:off x="12779248" y="3535681"/>
                <a:ext cx="1145758" cy="261256"/>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151" name="Groep 150">
                <a:extLst>
                  <a:ext uri="{FF2B5EF4-FFF2-40B4-BE49-F238E27FC236}">
                    <a16:creationId xmlns:a16="http://schemas.microsoft.com/office/drawing/2014/main" id="{62568CC2-C8B2-4FD8-AAE7-453853F2A20C}"/>
                  </a:ext>
                </a:extLst>
              </p:cNvPr>
              <p:cNvGrpSpPr/>
              <p:nvPr userDrawn="1"/>
            </p:nvGrpSpPr>
            <p:grpSpPr>
              <a:xfrm>
                <a:off x="12839234" y="3289794"/>
                <a:ext cx="155951" cy="131922"/>
                <a:chOff x="12968836" y="3354170"/>
                <a:chExt cx="404806" cy="342433"/>
              </a:xfrm>
            </p:grpSpPr>
            <p:sp>
              <p:nvSpPr>
                <p:cNvPr id="164" name="Rechthoek: afgeronde hoeken 163">
                  <a:extLst>
                    <a:ext uri="{FF2B5EF4-FFF2-40B4-BE49-F238E27FC236}">
                      <a16:creationId xmlns:a16="http://schemas.microsoft.com/office/drawing/2014/main" id="{51EECFDE-51B5-4AC4-ACCB-587CAE002A7D}"/>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5" name="Rechthoek 164">
                  <a:extLst>
                    <a:ext uri="{FF2B5EF4-FFF2-40B4-BE49-F238E27FC236}">
                      <a16:creationId xmlns:a16="http://schemas.microsoft.com/office/drawing/2014/main" id="{B5D95DF7-58CF-40B0-AE91-682C34470527}"/>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6" name="Rechthoek 165">
                  <a:extLst>
                    <a:ext uri="{FF2B5EF4-FFF2-40B4-BE49-F238E27FC236}">
                      <a16:creationId xmlns:a16="http://schemas.microsoft.com/office/drawing/2014/main" id="{1553096E-E9D5-4323-ABC9-A61D032930B8}"/>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7" name="Rechthoek 166">
                  <a:extLst>
                    <a:ext uri="{FF2B5EF4-FFF2-40B4-BE49-F238E27FC236}">
                      <a16:creationId xmlns:a16="http://schemas.microsoft.com/office/drawing/2014/main" id="{4D3026ED-144E-49D1-87B9-B988EC858AE0}"/>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8" name="Rechthoek 167">
                  <a:extLst>
                    <a:ext uri="{FF2B5EF4-FFF2-40B4-BE49-F238E27FC236}">
                      <a16:creationId xmlns:a16="http://schemas.microsoft.com/office/drawing/2014/main" id="{80273048-45E7-4733-9DDA-76275809C345}"/>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9" name="Rechthoek 168">
                  <a:extLst>
                    <a:ext uri="{FF2B5EF4-FFF2-40B4-BE49-F238E27FC236}">
                      <a16:creationId xmlns:a16="http://schemas.microsoft.com/office/drawing/2014/main" id="{A563C6A2-75C2-44DC-9283-1881B0F97B95}"/>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52" name="Groep 151">
                <a:extLst>
                  <a:ext uri="{FF2B5EF4-FFF2-40B4-BE49-F238E27FC236}">
                    <a16:creationId xmlns:a16="http://schemas.microsoft.com/office/drawing/2014/main" id="{54D41D80-E02D-42D0-A2D4-22404C36B687}"/>
                  </a:ext>
                </a:extLst>
              </p:cNvPr>
              <p:cNvGrpSpPr/>
              <p:nvPr userDrawn="1"/>
            </p:nvGrpSpPr>
            <p:grpSpPr>
              <a:xfrm>
                <a:off x="12819679" y="3589117"/>
                <a:ext cx="166739" cy="218963"/>
                <a:chOff x="12940828" y="3950597"/>
                <a:chExt cx="432813" cy="568367"/>
              </a:xfrm>
            </p:grpSpPr>
            <p:grpSp>
              <p:nvGrpSpPr>
                <p:cNvPr id="156" name="Groep 155">
                  <a:extLst>
                    <a:ext uri="{FF2B5EF4-FFF2-40B4-BE49-F238E27FC236}">
                      <a16:creationId xmlns:a16="http://schemas.microsoft.com/office/drawing/2014/main" id="{B5B46918-E0FA-4FA1-B959-65897524D474}"/>
                    </a:ext>
                  </a:extLst>
                </p:cNvPr>
                <p:cNvGrpSpPr/>
                <p:nvPr userDrawn="1"/>
              </p:nvGrpSpPr>
              <p:grpSpPr>
                <a:xfrm>
                  <a:off x="13000382" y="4006891"/>
                  <a:ext cx="373259" cy="315747"/>
                  <a:chOff x="12968836" y="3354170"/>
                  <a:chExt cx="404806" cy="342433"/>
                </a:xfrm>
              </p:grpSpPr>
              <p:sp>
                <p:nvSpPr>
                  <p:cNvPr id="158" name="Rechthoek: afgeronde hoeken 157">
                    <a:extLst>
                      <a:ext uri="{FF2B5EF4-FFF2-40B4-BE49-F238E27FC236}">
                        <a16:creationId xmlns:a16="http://schemas.microsoft.com/office/drawing/2014/main" id="{36CFFBCD-4E80-431A-A404-D1ADB2A86388}"/>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59" name="Rechthoek 158">
                    <a:extLst>
                      <a:ext uri="{FF2B5EF4-FFF2-40B4-BE49-F238E27FC236}">
                        <a16:creationId xmlns:a16="http://schemas.microsoft.com/office/drawing/2014/main" id="{508A3174-2637-4F6D-A59A-316E2EB1B959}"/>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0" name="Rechthoek 159">
                    <a:extLst>
                      <a:ext uri="{FF2B5EF4-FFF2-40B4-BE49-F238E27FC236}">
                        <a16:creationId xmlns:a16="http://schemas.microsoft.com/office/drawing/2014/main" id="{AE24944B-20DD-47CD-B0CC-49650DB10684}"/>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1" name="Rechthoek 160">
                    <a:extLst>
                      <a:ext uri="{FF2B5EF4-FFF2-40B4-BE49-F238E27FC236}">
                        <a16:creationId xmlns:a16="http://schemas.microsoft.com/office/drawing/2014/main" id="{AC8D68C0-EE5D-4B62-ABAE-10D588269FF6}"/>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2" name="Rechthoek 161">
                    <a:extLst>
                      <a:ext uri="{FF2B5EF4-FFF2-40B4-BE49-F238E27FC236}">
                        <a16:creationId xmlns:a16="http://schemas.microsoft.com/office/drawing/2014/main" id="{FE9FDC9D-1147-40F6-A1EB-6604D98FD893}"/>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3" name="Rechthoek 162">
                    <a:extLst>
                      <a:ext uri="{FF2B5EF4-FFF2-40B4-BE49-F238E27FC236}">
                        <a16:creationId xmlns:a16="http://schemas.microsoft.com/office/drawing/2014/main" id="{EDB6AF63-AAED-4123-A2D5-031557DEBBF8}"/>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157" name="Boog 156">
                  <a:extLst>
                    <a:ext uri="{FF2B5EF4-FFF2-40B4-BE49-F238E27FC236}">
                      <a16:creationId xmlns:a16="http://schemas.microsoft.com/office/drawing/2014/main" id="{C1B23C69-0EA6-4EA2-9999-C0F55FBCF1A9}"/>
                    </a:ext>
                  </a:extLst>
                </p:cNvPr>
                <p:cNvSpPr/>
                <p:nvPr userDrawn="1"/>
              </p:nvSpPr>
              <p:spPr>
                <a:xfrm rot="17637075">
                  <a:off x="12776155" y="4115270"/>
                  <a:ext cx="568367" cy="239021"/>
                </a:xfrm>
                <a:prstGeom prst="arc">
                  <a:avLst>
                    <a:gd name="adj1" fmla="val 15959368"/>
                    <a:gd name="adj2" fmla="val 1354623"/>
                  </a:avLst>
                </a:prstGeom>
                <a:noFill/>
                <a:ln w="19050" cap="flat" cmpd="sng" algn="ctr">
                  <a:solidFill>
                    <a:srgbClr val="4D82B8"/>
                  </a:solidFill>
                  <a:prstDash val="solid"/>
                  <a:headEnd type="arrow" w="med" len="sm"/>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Open Sans"/>
                  </a:endParaRPr>
                </a:p>
              </p:txBody>
            </p:sp>
          </p:grpSp>
          <p:sp>
            <p:nvSpPr>
              <p:cNvPr id="153" name="Tekstvak 152">
                <a:extLst>
                  <a:ext uri="{FF2B5EF4-FFF2-40B4-BE49-F238E27FC236}">
                    <a16:creationId xmlns:a16="http://schemas.microsoft.com/office/drawing/2014/main" id="{6E7D163E-2FCF-494C-B8CC-684DBB3F45B2}"/>
                  </a:ext>
                </a:extLst>
              </p:cNvPr>
              <p:cNvSpPr txBox="1"/>
              <p:nvPr userDrawn="1"/>
            </p:nvSpPr>
            <p:spPr>
              <a:xfrm>
                <a:off x="12997648" y="3263402"/>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Lay-out</a:t>
                </a:r>
              </a:p>
            </p:txBody>
          </p:sp>
          <p:sp>
            <p:nvSpPr>
              <p:cNvPr id="154" name="Tekstvak 153">
                <a:extLst>
                  <a:ext uri="{FF2B5EF4-FFF2-40B4-BE49-F238E27FC236}">
                    <a16:creationId xmlns:a16="http://schemas.microsoft.com/office/drawing/2014/main" id="{4BFC6534-7140-4B5C-B809-8E81D250B579}"/>
                  </a:ext>
                </a:extLst>
              </p:cNvPr>
              <p:cNvSpPr txBox="1"/>
              <p:nvPr userDrawn="1"/>
            </p:nvSpPr>
            <p:spPr>
              <a:xfrm>
                <a:off x="12984219" y="3584528"/>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Reset slide</a:t>
                </a:r>
              </a:p>
            </p:txBody>
          </p:sp>
          <p:pic>
            <p:nvPicPr>
              <p:cNvPr id="155" name="Picture 3">
                <a:extLst>
                  <a:ext uri="{FF2B5EF4-FFF2-40B4-BE49-F238E27FC236}">
                    <a16:creationId xmlns:a16="http://schemas.microsoft.com/office/drawing/2014/main" id="{2734B7C3-F714-4102-907F-C74A7007460F}"/>
                  </a:ext>
                </a:extLst>
              </p:cNvPr>
              <p:cNvPicPr>
                <a:picLocks noChangeAspect="1" noChangeArrowheads="1"/>
              </p:cNvPicPr>
              <p:nvPr userDrawn="1"/>
            </p:nvPicPr>
            <p:blipFill>
              <a:blip r:embed="rId3" cstate="email">
                <a:extLst>
                  <a:ext uri="{28A0092B-C50C-407E-A947-70E740481C1C}">
                    <a14:useLocalDpi xmlns:a14="http://schemas.microsoft.com/office/drawing/2010/main" val="0"/>
                  </a:ext>
                </a:extLst>
              </a:blip>
              <a:srcRect/>
              <a:stretch>
                <a:fillRect/>
              </a:stretch>
            </p:blipFill>
            <p:spPr bwMode="auto">
              <a:xfrm>
                <a:off x="13809921" y="3671228"/>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5" name="Groep 4">
            <a:extLst>
              <a:ext uri="{FF2B5EF4-FFF2-40B4-BE49-F238E27FC236}">
                <a16:creationId xmlns:a16="http://schemas.microsoft.com/office/drawing/2014/main" id="{E0E272BD-AD34-4536-BAB9-CE4ADDB47182}"/>
              </a:ext>
            </a:extLst>
          </p:cNvPr>
          <p:cNvGrpSpPr/>
          <p:nvPr userDrawn="1"/>
        </p:nvGrpSpPr>
        <p:grpSpPr>
          <a:xfrm>
            <a:off x="4743597" y="776986"/>
            <a:ext cx="7061653" cy="5376388"/>
            <a:chOff x="4743597" y="776986"/>
            <a:chExt cx="7061653" cy="5376388"/>
          </a:xfrm>
        </p:grpSpPr>
        <p:pic>
          <p:nvPicPr>
            <p:cNvPr id="6" name="Afbeelding 5">
              <a:extLst>
                <a:ext uri="{FF2B5EF4-FFF2-40B4-BE49-F238E27FC236}">
                  <a16:creationId xmlns:a16="http://schemas.microsoft.com/office/drawing/2014/main" id="{270023A2-7106-4855-9985-55A3CFD6ED20}"/>
                </a:ext>
              </a:extLst>
            </p:cNvPr>
            <p:cNvPicPr>
              <a:picLocks noChangeAspect="1"/>
            </p:cNvPicPr>
            <p:nvPr userDrawn="1"/>
          </p:nvPicPr>
          <p:blipFill rotWithShape="1">
            <a:blip r:embed="rId4" cstate="screen">
              <a:extLst>
                <a:ext uri="{28A0092B-C50C-407E-A947-70E740481C1C}">
                  <a14:useLocalDpi xmlns:a14="http://schemas.microsoft.com/office/drawing/2010/main" val="0"/>
                </a:ext>
              </a:extLst>
            </a:blip>
            <a:srcRect b="2780"/>
            <a:stretch/>
          </p:blipFill>
          <p:spPr>
            <a:xfrm>
              <a:off x="4743597" y="776986"/>
              <a:ext cx="7061653" cy="5376388"/>
            </a:xfrm>
            <a:prstGeom prst="rect">
              <a:avLst/>
            </a:prstGeom>
          </p:spPr>
        </p:pic>
        <p:sp>
          <p:nvSpPr>
            <p:cNvPr id="4" name="Rechthoek 3">
              <a:extLst>
                <a:ext uri="{FF2B5EF4-FFF2-40B4-BE49-F238E27FC236}">
                  <a16:creationId xmlns:a16="http://schemas.microsoft.com/office/drawing/2014/main" id="{BF672FA5-59BE-48DA-8A02-9A40D6294276}"/>
                </a:ext>
              </a:extLst>
            </p:cNvPr>
            <p:cNvSpPr/>
            <p:nvPr userDrawn="1"/>
          </p:nvSpPr>
          <p:spPr>
            <a:xfrm>
              <a:off x="4838579" y="850364"/>
              <a:ext cx="6828973" cy="385122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sp>
        <p:nvSpPr>
          <p:cNvPr id="53" name="Tijdelijke aanduiding voor afbeelding 35">
            <a:extLst>
              <a:ext uri="{FF2B5EF4-FFF2-40B4-BE49-F238E27FC236}">
                <a16:creationId xmlns:a16="http://schemas.microsoft.com/office/drawing/2014/main" id="{A474C3D9-01EF-48FD-8CCE-D90152953972}"/>
              </a:ext>
            </a:extLst>
          </p:cNvPr>
          <p:cNvSpPr>
            <a:spLocks noGrp="1"/>
          </p:cNvSpPr>
          <p:nvPr>
            <p:ph type="pic" sz="quarter" idx="12" hasCustomPrompt="1"/>
          </p:nvPr>
        </p:nvSpPr>
        <p:spPr>
          <a:xfrm>
            <a:off x="4894588" y="902505"/>
            <a:ext cx="6767583" cy="3800124"/>
          </a:xfrm>
          <a:prstGeom prst="rect">
            <a:avLst/>
          </a:prstGeom>
          <a:solidFill>
            <a:schemeClr val="bg1">
              <a:lumMod val="95000"/>
            </a:schemeClr>
          </a:solidFill>
        </p:spPr>
        <p:txBody>
          <a:bodyPr wrap="square" tIns="828000" rIns="0" bIns="0" anchor="ctr">
            <a:noAutofit/>
          </a:bodyPr>
          <a:lstStyle>
            <a:lvl1pPr marL="0" indent="0" algn="ctr">
              <a:buFontTx/>
              <a:buNone/>
              <a:defRPr sz="1200" i="1"/>
            </a:lvl1pPr>
          </a:lstStyle>
          <a:p>
            <a:r>
              <a:rPr lang="en-US" noProof="0" dirty="0"/>
              <a:t>Click on the icon to insert screenshot</a:t>
            </a:r>
          </a:p>
        </p:txBody>
      </p:sp>
      <p:sp>
        <p:nvSpPr>
          <p:cNvPr id="26" name="Tijdelijke aanduiding voor tekst 25">
            <a:extLst>
              <a:ext uri="{FF2B5EF4-FFF2-40B4-BE49-F238E27FC236}">
                <a16:creationId xmlns:a16="http://schemas.microsoft.com/office/drawing/2014/main" id="{C756E9E2-F3F3-4FE9-AAC2-9CE11EA46CF5}"/>
              </a:ext>
            </a:extLst>
          </p:cNvPr>
          <p:cNvSpPr>
            <a:spLocks noGrp="1"/>
          </p:cNvSpPr>
          <p:nvPr>
            <p:ph type="body" sz="quarter" idx="13" hasCustomPrompt="1"/>
          </p:nvPr>
        </p:nvSpPr>
        <p:spPr>
          <a:xfrm>
            <a:off x="7923466" y="2503767"/>
            <a:ext cx="698400" cy="597600"/>
          </a:xfrm>
          <a:blipFill>
            <a:blip r:embed="rId5">
              <a:extLst>
                <a:ext uri="{28A0092B-C50C-407E-A947-70E740481C1C}">
                  <a14:useLocalDpi xmlns:a14="http://schemas.microsoft.com/office/drawing/2010/main" val="0"/>
                </a:ext>
              </a:extLst>
            </a:blip>
            <a:stretch>
              <a:fillRect/>
            </a:stretch>
          </a:blipFill>
        </p:spPr>
        <p:txBody>
          <a:bodyPr/>
          <a:lstStyle>
            <a:lvl1pPr marL="0" indent="0">
              <a:buNone/>
              <a:defRPr/>
            </a:lvl1pPr>
          </a:lstStyle>
          <a:p>
            <a:pPr lvl="0"/>
            <a:r>
              <a:rPr lang="en-US" noProof="0" dirty="0"/>
              <a:t>    </a:t>
            </a:r>
          </a:p>
        </p:txBody>
      </p:sp>
      <p:grpSp>
        <p:nvGrpSpPr>
          <p:cNvPr id="182" name="Groep 181">
            <a:extLst>
              <a:ext uri="{FF2B5EF4-FFF2-40B4-BE49-F238E27FC236}">
                <a16:creationId xmlns:a16="http://schemas.microsoft.com/office/drawing/2014/main" id="{7CF22077-59EC-4653-8CBF-1BDEC95B2033}"/>
              </a:ext>
            </a:extLst>
          </p:cNvPr>
          <p:cNvGrpSpPr/>
          <p:nvPr userDrawn="1"/>
        </p:nvGrpSpPr>
        <p:grpSpPr>
          <a:xfrm>
            <a:off x="11118189" y="6457112"/>
            <a:ext cx="523083" cy="313195"/>
            <a:chOff x="11239326" y="6753016"/>
            <a:chExt cx="467770" cy="280078"/>
          </a:xfrm>
        </p:grpSpPr>
        <p:cxnSp>
          <p:nvCxnSpPr>
            <p:cNvPr id="183" name="Rechte verbindingslijn 182">
              <a:extLst>
                <a:ext uri="{FF2B5EF4-FFF2-40B4-BE49-F238E27FC236}">
                  <a16:creationId xmlns:a16="http://schemas.microsoft.com/office/drawing/2014/main" id="{95342BA0-4C7C-4C33-9301-5917EA93A7F5}"/>
                </a:ext>
              </a:extLst>
            </p:cNvPr>
            <p:cNvCxnSpPr>
              <a:cxnSpLocks/>
            </p:cNvCxnSpPr>
            <p:nvPr userDrawn="1"/>
          </p:nvCxnSpPr>
          <p:spPr>
            <a:xfrm>
              <a:off x="11239326" y="6773920"/>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84" name="Afbeelding 183">
              <a:extLst>
                <a:ext uri="{FF2B5EF4-FFF2-40B4-BE49-F238E27FC236}">
                  <a16:creationId xmlns:a16="http://schemas.microsoft.com/office/drawing/2014/main" id="{8B9FBE54-A03B-46EC-96A2-F13C14716824}"/>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1331815" y="6753016"/>
              <a:ext cx="375281" cy="277382"/>
            </a:xfrm>
            <a:prstGeom prst="rect">
              <a:avLst/>
            </a:prstGeom>
          </p:spPr>
        </p:pic>
      </p:grpSp>
      <p:pic>
        <p:nvPicPr>
          <p:cNvPr id="185" name="Picture 2">
            <a:extLst>
              <a:ext uri="{FF2B5EF4-FFF2-40B4-BE49-F238E27FC236}">
                <a16:creationId xmlns:a16="http://schemas.microsoft.com/office/drawing/2014/main" id="{947470D4-AFE3-459B-B05F-1B1C85C9F04A}"/>
              </a:ext>
            </a:extLst>
          </p:cNvPr>
          <p:cNvPicPr>
            <a:picLocks noChangeAspect="1" noChangeArrowheads="1"/>
          </p:cNvPicPr>
          <p:nvPr userDrawn="1"/>
        </p:nvPicPr>
        <p:blipFill rotWithShape="1">
          <a:blip r:embed="rId7" cstate="print">
            <a:extLst>
              <a:ext uri="{BEBA8EAE-BF5A-486C-A8C5-ECC9F3942E4B}">
                <a14:imgProps xmlns:a14="http://schemas.microsoft.com/office/drawing/2010/main">
                  <a14:imgLayer r:embed="rId8">
                    <a14:imgEffect>
                      <a14:brightnessContrast bright="100000" contrast="100000"/>
                    </a14:imgEffect>
                  </a14:imgLayer>
                </a14:imgProps>
              </a:ex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7512216"/>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1000" fill="hold"/>
                                        <p:tgtEl>
                                          <p:spTgt spid="62"/>
                                        </p:tgtEl>
                                        <p:attrNameLst>
                                          <p:attrName>ppt_x</p:attrName>
                                        </p:attrNameLst>
                                      </p:cBhvr>
                                      <p:tavLst>
                                        <p:tav tm="0">
                                          <p:val>
                                            <p:strVal val="1+#ppt_w/2"/>
                                          </p:val>
                                        </p:tav>
                                        <p:tav tm="100000">
                                          <p:val>
                                            <p:strVal val="#ppt_x"/>
                                          </p:val>
                                        </p:tav>
                                      </p:tavLst>
                                    </p:anim>
                                    <p:anim calcmode="lin" valueType="num">
                                      <p:cBhvr additive="base">
                                        <p:cTn id="8" dur="1000" fill="hold"/>
                                        <p:tgtEl>
                                          <p:spTgt spid="62"/>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25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1+#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190"/>
                                        </p:tgtEl>
                                        <p:attrNameLst>
                                          <p:attrName>style.visibility</p:attrName>
                                        </p:attrNameLst>
                                      </p:cBhvr>
                                      <p:to>
                                        <p:strVal val="visible"/>
                                      </p:to>
                                    </p:set>
                                    <p:anim calcmode="lin" valueType="num">
                                      <p:cBhvr additive="base">
                                        <p:cTn id="15" dur="1000" fill="hold"/>
                                        <p:tgtEl>
                                          <p:spTgt spid="190"/>
                                        </p:tgtEl>
                                        <p:attrNameLst>
                                          <p:attrName>ppt_x</p:attrName>
                                        </p:attrNameLst>
                                      </p:cBhvr>
                                      <p:tavLst>
                                        <p:tav tm="0">
                                          <p:val>
                                            <p:strVal val="1+#ppt_w/2"/>
                                          </p:val>
                                        </p:tav>
                                        <p:tav tm="100000">
                                          <p:val>
                                            <p:strVal val="#ppt_x"/>
                                          </p:val>
                                        </p:tav>
                                      </p:tavLst>
                                    </p:anim>
                                    <p:anim calcmode="lin" valueType="num">
                                      <p:cBhvr additive="base">
                                        <p:cTn id="16" dur="1000" fill="hold"/>
                                        <p:tgtEl>
                                          <p:spTgt spid="190"/>
                                        </p:tgtEl>
                                        <p:attrNameLst>
                                          <p:attrName>ppt_y</p:attrName>
                                        </p:attrNameLst>
                                      </p:cBhvr>
                                      <p:tavLst>
                                        <p:tav tm="0">
                                          <p:val>
                                            <p:strVal val="#ppt_y"/>
                                          </p:val>
                                        </p:tav>
                                        <p:tav tm="100000">
                                          <p:val>
                                            <p:strVal val="#ppt_y"/>
                                          </p:val>
                                        </p:tav>
                                      </p:tavLst>
                                    </p:anim>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53"/>
                                        </p:tgtEl>
                                        <p:attrNameLst>
                                          <p:attrName>style.visibility</p:attrName>
                                        </p:attrNameLst>
                                      </p:cBhvr>
                                      <p:to>
                                        <p:strVal val="visible"/>
                                      </p:to>
                                    </p:set>
                                    <p:animEffect transition="in" filter="fade">
                                      <p:cBhvr>
                                        <p:cTn id="20" dur="750"/>
                                        <p:tgtEl>
                                          <p:spTgt spid="53"/>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p:cTn id="23" dur="750" fill="hold"/>
                                        <p:tgtEl>
                                          <p:spTgt spid="26"/>
                                        </p:tgtEl>
                                        <p:attrNameLst>
                                          <p:attrName>ppt_w</p:attrName>
                                        </p:attrNameLst>
                                      </p:cBhvr>
                                      <p:tavLst>
                                        <p:tav tm="0">
                                          <p:val>
                                            <p:fltVal val="0"/>
                                          </p:val>
                                        </p:tav>
                                        <p:tav tm="100000">
                                          <p:val>
                                            <p:strVal val="#ppt_w"/>
                                          </p:val>
                                        </p:tav>
                                      </p:tavLst>
                                    </p:anim>
                                    <p:anim calcmode="lin" valueType="num">
                                      <p:cBhvr>
                                        <p:cTn id="24" dur="750" fill="hold"/>
                                        <p:tgtEl>
                                          <p:spTgt spid="26"/>
                                        </p:tgtEl>
                                        <p:attrNameLst>
                                          <p:attrName>ppt_h</p:attrName>
                                        </p:attrNameLst>
                                      </p:cBhvr>
                                      <p:tavLst>
                                        <p:tav tm="0">
                                          <p:val>
                                            <p:fltVal val="0"/>
                                          </p:val>
                                        </p:tav>
                                        <p:tav tm="100000">
                                          <p:val>
                                            <p:strVal val="#ppt_h"/>
                                          </p:val>
                                        </p:tav>
                                      </p:tavLst>
                                    </p:anim>
                                    <p:animEffect transition="in" filter="fade">
                                      <p:cBhvr>
                                        <p:cTn id="25"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190" grpId="0" animBg="1"/>
      <p:bldP spid="53" grpId="0" animBg="1"/>
      <p:bldP spid="26" grpId="0" animBg="1">
        <p:tmplLst>
          <p:tmpl>
            <p:tnLst>
              <p:par>
                <p:cTn presetID="53" presetClass="entr" presetSubtype="16"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p:cTn dur="750" fill="hold"/>
                        <p:tgtEl>
                          <p:spTgt spid="26"/>
                        </p:tgtEl>
                        <p:attrNameLst>
                          <p:attrName>ppt_w</p:attrName>
                        </p:attrNameLst>
                      </p:cBhvr>
                      <p:tavLst>
                        <p:tav tm="0">
                          <p:val>
                            <p:fltVal val="0"/>
                          </p:val>
                        </p:tav>
                        <p:tav tm="100000">
                          <p:val>
                            <p:strVal val="#ppt_w"/>
                          </p:val>
                        </p:tav>
                      </p:tavLst>
                    </p:anim>
                    <p:anim calcmode="lin" valueType="num">
                      <p:cBhvr>
                        <p:cTn dur="750" fill="hold"/>
                        <p:tgtEl>
                          <p:spTgt spid="26"/>
                        </p:tgtEl>
                        <p:attrNameLst>
                          <p:attrName>ppt_h</p:attrName>
                        </p:attrNameLst>
                      </p:cBhvr>
                      <p:tavLst>
                        <p:tav tm="0">
                          <p:val>
                            <p:fltVal val="0"/>
                          </p:val>
                        </p:tav>
                        <p:tav tm="100000">
                          <p:val>
                            <p:strVal val="#ppt_h"/>
                          </p:val>
                        </p:tav>
                      </p:tavLst>
                    </p:anim>
                    <p:animEffect transition="in" filter="fade">
                      <p:cBhvr>
                        <p:cTn dur="750"/>
                        <p:tgtEl>
                          <p:spTgt spid="26"/>
                        </p:tgtEl>
                      </p:cBhvr>
                    </p:animEffec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ext + monitor screenshot">
    <p:spTree>
      <p:nvGrpSpPr>
        <p:cNvPr id="1" name=""/>
        <p:cNvGrpSpPr/>
        <p:nvPr/>
      </p:nvGrpSpPr>
      <p:grpSpPr>
        <a:xfrm>
          <a:off x="0" y="0"/>
          <a:ext cx="0" cy="0"/>
          <a:chOff x="0" y="0"/>
          <a:chExt cx="0" cy="0"/>
        </a:xfrm>
      </p:grpSpPr>
      <p:sp>
        <p:nvSpPr>
          <p:cNvPr id="62" name="Rechthoek 61">
            <a:extLst>
              <a:ext uri="{FF2B5EF4-FFF2-40B4-BE49-F238E27FC236}">
                <a16:creationId xmlns:a16="http://schemas.microsoft.com/office/drawing/2014/main" id="{CDE84EBA-96E2-4887-BFFA-31829BBBFF79}"/>
              </a:ext>
            </a:extLst>
          </p:cNvPr>
          <p:cNvSpPr/>
          <p:nvPr userDrawn="1"/>
        </p:nvSpPr>
        <p:spPr>
          <a:xfrm>
            <a:off x="4356846" y="0"/>
            <a:ext cx="783515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3" name="Vrije vorm 182">
            <a:extLst>
              <a:ext uri="{FF2B5EF4-FFF2-40B4-BE49-F238E27FC236}">
                <a16:creationId xmlns:a16="http://schemas.microsoft.com/office/drawing/2014/main" id="{B65EAD8E-382C-4B3F-A741-CD6886B5D11F}"/>
              </a:ext>
            </a:extLst>
          </p:cNvPr>
          <p:cNvSpPr/>
          <p:nvPr userDrawn="1"/>
        </p:nvSpPr>
        <p:spPr>
          <a:xfrm>
            <a:off x="4356846" y="0"/>
            <a:ext cx="7835154" cy="6870255"/>
          </a:xfrm>
          <a:custGeom>
            <a:avLst/>
            <a:gdLst>
              <a:gd name="connsiteX0" fmla="*/ 0 w 7835154"/>
              <a:gd name="connsiteY0" fmla="*/ 0 h 6870255"/>
              <a:gd name="connsiteX1" fmla="*/ 7835154 w 7835154"/>
              <a:gd name="connsiteY1" fmla="*/ 0 h 6870255"/>
              <a:gd name="connsiteX2" fmla="*/ 7835154 w 7835154"/>
              <a:gd name="connsiteY2" fmla="*/ 6367463 h 6870255"/>
              <a:gd name="connsiteX3" fmla="*/ 4591707 w 7835154"/>
              <a:gd name="connsiteY3" fmla="*/ 6367463 h 6870255"/>
              <a:gd name="connsiteX4" fmla="*/ 4028509 w 7835154"/>
              <a:gd name="connsiteY4" fmla="*/ 6367463 h 6870255"/>
              <a:gd name="connsiteX5" fmla="*/ 3868821 w 7835154"/>
              <a:gd name="connsiteY5" fmla="*/ 6367463 h 6870255"/>
              <a:gd name="connsiteX6" fmla="*/ 3535612 w 7835154"/>
              <a:gd name="connsiteY6" fmla="*/ 6367463 h 6870255"/>
              <a:gd name="connsiteX7" fmla="*/ 1392176 w 7835154"/>
              <a:gd name="connsiteY7" fmla="*/ 6367463 h 6870255"/>
              <a:gd name="connsiteX8" fmla="*/ 877093 w 7835154"/>
              <a:gd name="connsiteY8" fmla="*/ 6473440 h 6870255"/>
              <a:gd name="connsiteX9" fmla="*/ 8595 w 7835154"/>
              <a:gd name="connsiteY9" fmla="*/ 6851929 h 6870255"/>
              <a:gd name="connsiteX10" fmla="*/ 8595 w 7835154"/>
              <a:gd name="connsiteY10" fmla="*/ 6870255 h 6870255"/>
              <a:gd name="connsiteX11" fmla="*/ 0 w 7835154"/>
              <a:gd name="connsiteY11" fmla="*/ 6870255 h 6870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5154" h="6870255">
                <a:moveTo>
                  <a:pt x="0" y="0"/>
                </a:moveTo>
                <a:lnTo>
                  <a:pt x="7835154" y="0"/>
                </a:lnTo>
                <a:lnTo>
                  <a:pt x="7835154" y="6367463"/>
                </a:lnTo>
                <a:lnTo>
                  <a:pt x="4591707" y="6367463"/>
                </a:lnTo>
                <a:lnTo>
                  <a:pt x="4028509" y="6367463"/>
                </a:lnTo>
                <a:lnTo>
                  <a:pt x="3868821" y="6367463"/>
                </a:lnTo>
                <a:lnTo>
                  <a:pt x="3535612" y="6367463"/>
                </a:lnTo>
                <a:cubicBezTo>
                  <a:pt x="1392176" y="6367463"/>
                  <a:pt x="1392176" y="6367463"/>
                  <a:pt x="1392176" y="6367463"/>
                </a:cubicBezTo>
                <a:cubicBezTo>
                  <a:pt x="1215468" y="6367463"/>
                  <a:pt x="1038761" y="6405312"/>
                  <a:pt x="877093" y="6473440"/>
                </a:cubicBezTo>
                <a:cubicBezTo>
                  <a:pt x="8595" y="6851929"/>
                  <a:pt x="8595" y="6851929"/>
                  <a:pt x="8595" y="6851929"/>
                </a:cubicBezTo>
                <a:lnTo>
                  <a:pt x="8595" y="6870255"/>
                </a:lnTo>
                <a:lnTo>
                  <a:pt x="0" y="6870255"/>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 name="Titel 1">
            <a:extLst>
              <a:ext uri="{FF2B5EF4-FFF2-40B4-BE49-F238E27FC236}">
                <a16:creationId xmlns:a16="http://schemas.microsoft.com/office/drawing/2014/main" id="{544502FA-48C0-471A-B261-97E17B2C4176}"/>
              </a:ext>
            </a:extLst>
          </p:cNvPr>
          <p:cNvSpPr>
            <a:spLocks noGrp="1"/>
          </p:cNvSpPr>
          <p:nvPr>
            <p:ph type="title" hasCustomPrompt="1"/>
          </p:nvPr>
        </p:nvSpPr>
        <p:spPr>
          <a:xfrm>
            <a:off x="557961" y="838565"/>
            <a:ext cx="3513124" cy="549275"/>
          </a:xfrm>
        </p:spPr>
        <p:txBody>
          <a:bodyPr/>
          <a:lstStyle>
            <a:lvl1pPr>
              <a:lnSpc>
                <a:spcPct val="80000"/>
              </a:lnSpc>
              <a:defRPr/>
            </a:lvl1pPr>
          </a:lstStyle>
          <a:p>
            <a:r>
              <a:rPr lang="en-US" noProof="0" dirty="0"/>
              <a:t>Insert title</a:t>
            </a:r>
          </a:p>
        </p:txBody>
      </p:sp>
      <p:sp>
        <p:nvSpPr>
          <p:cNvPr id="14" name="Tijdelijke aanduiding voor tekst 13">
            <a:extLst>
              <a:ext uri="{FF2B5EF4-FFF2-40B4-BE49-F238E27FC236}">
                <a16:creationId xmlns:a16="http://schemas.microsoft.com/office/drawing/2014/main" id="{94B20714-9F7C-4C34-848B-DD4FA0DF320F}"/>
              </a:ext>
            </a:extLst>
          </p:cNvPr>
          <p:cNvSpPr>
            <a:spLocks noGrp="1"/>
          </p:cNvSpPr>
          <p:nvPr>
            <p:ph type="body" sz="quarter" idx="10" hasCustomPrompt="1"/>
          </p:nvPr>
        </p:nvSpPr>
        <p:spPr>
          <a:xfrm>
            <a:off x="557961" y="1673225"/>
            <a:ext cx="3491928" cy="4618800"/>
          </a:xfrm>
        </p:spPr>
        <p:txBody>
          <a:bodyPr/>
          <a:lstStyle>
            <a:lvl1pPr>
              <a:defRPr sz="1800">
                <a:latin typeface="Segoe UI" panose="020B0502040204020203" pitchFamily="34" charset="0"/>
                <a:cs typeface="Segoe UI" panose="020B0502040204020203" pitchFamily="34" charset="0"/>
              </a:defRPr>
            </a:lvl1pPr>
            <a:lvl2pPr>
              <a:defRPr sz="1600">
                <a:latin typeface="Segoe UI" panose="020B0502040204020203" pitchFamily="34" charset="0"/>
                <a:cs typeface="Segoe UI" panose="020B0502040204020203" pitchFamily="34" charset="0"/>
              </a:defRPr>
            </a:lvl2pPr>
            <a:lvl3pPr>
              <a:defRPr sz="1600">
                <a:latin typeface="Segoe UI" panose="020B0502040204020203" pitchFamily="34" charset="0"/>
                <a:cs typeface="Segoe UI" panose="020B0502040204020203" pitchFamily="34" charset="0"/>
              </a:defRPr>
            </a:lvl3pPr>
            <a:lvl4pPr>
              <a:defRPr sz="1800">
                <a:latin typeface="Segoe UI" panose="020B0502040204020203" pitchFamily="34" charset="0"/>
                <a:cs typeface="Segoe UI" panose="020B0502040204020203" pitchFamily="34" charset="0"/>
              </a:defRPr>
            </a:lvl4pPr>
            <a:lvl5pPr>
              <a:defRPr sz="2000"/>
            </a:lvl5pPr>
            <a:lvl6pPr>
              <a:defRPr sz="1800">
                <a:latin typeface="Segoe UI" panose="020B0502040204020203" pitchFamily="34" charset="0"/>
                <a:cs typeface="Segoe UI" panose="020B0502040204020203" pitchFamily="34" charset="0"/>
              </a:defRPr>
            </a:lvl6pPr>
            <a:lvl7pPr>
              <a:defRPr sz="1600">
                <a:latin typeface="Segoe UI" panose="020B0502040204020203" pitchFamily="34" charset="0"/>
                <a:cs typeface="Segoe UI" panose="020B0502040204020203" pitchFamily="34" charset="0"/>
              </a:defRPr>
            </a:lvl7pPr>
            <a:lvl8pPr>
              <a:defRPr sz="1600">
                <a:latin typeface="Segoe UI" panose="020B0502040204020203" pitchFamily="34" charset="0"/>
                <a:cs typeface="Segoe UI" panose="020B0502040204020203" pitchFamily="34" charset="0"/>
              </a:defRPr>
            </a:lvl8pPr>
            <a:lvl9pPr>
              <a:defRPr sz="1800">
                <a:latin typeface="Segoe UI" panose="020B0502040204020203" pitchFamily="34" charset="0"/>
                <a:cs typeface="Segoe UI" panose="020B0502040204020203" pitchFamily="34" charset="0"/>
              </a:defRPr>
            </a:lvl9pPr>
          </a:lstStyle>
          <a:p>
            <a:pPr lvl="0"/>
            <a:r>
              <a:rPr lang="en-US" noProof="0" dirty="0"/>
              <a:t>Bullet</a:t>
            </a:r>
          </a:p>
          <a:p>
            <a:pPr lvl="1"/>
            <a:r>
              <a:rPr lang="en-US" noProof="0" dirty="0"/>
              <a:t>Sub-bullet #1</a:t>
            </a:r>
          </a:p>
          <a:p>
            <a:pPr lvl="2"/>
            <a:r>
              <a:rPr lang="en-US" noProof="0" dirty="0"/>
              <a:t>Sub-sub bullet #2</a:t>
            </a:r>
          </a:p>
          <a:p>
            <a:pPr lvl="3"/>
            <a:r>
              <a:rPr lang="en-US" noProof="0" dirty="0"/>
              <a:t>Plain text</a:t>
            </a:r>
          </a:p>
          <a:p>
            <a:pPr lvl="4"/>
            <a:r>
              <a:rPr lang="en-US" noProof="0" dirty="0"/>
              <a:t>Header</a:t>
            </a:r>
          </a:p>
          <a:p>
            <a:pPr lvl="5"/>
            <a:r>
              <a:rPr lang="en-US" noProof="0" dirty="0"/>
              <a:t>Bullet</a:t>
            </a:r>
          </a:p>
          <a:p>
            <a:pPr lvl="6"/>
            <a:r>
              <a:rPr lang="en-US" noProof="0" dirty="0"/>
              <a:t>Sub-bullet #1</a:t>
            </a:r>
          </a:p>
          <a:p>
            <a:pPr lvl="7"/>
            <a:r>
              <a:rPr lang="en-US" noProof="0" dirty="0"/>
              <a:t>Sub-bullet #2</a:t>
            </a:r>
          </a:p>
          <a:p>
            <a:pPr lvl="8"/>
            <a:r>
              <a:rPr lang="en-US" noProof="0" dirty="0"/>
              <a:t>Plain text</a:t>
            </a:r>
          </a:p>
        </p:txBody>
      </p:sp>
      <p:sp>
        <p:nvSpPr>
          <p:cNvPr id="12" name="Ondertitel 2">
            <a:extLst>
              <a:ext uri="{FF2B5EF4-FFF2-40B4-BE49-F238E27FC236}">
                <a16:creationId xmlns:a16="http://schemas.microsoft.com/office/drawing/2014/main" id="{BDE110FE-8A20-4E46-BD21-5F69DD1A5A85}"/>
              </a:ext>
            </a:extLst>
          </p:cNvPr>
          <p:cNvSpPr>
            <a:spLocks noGrp="1"/>
          </p:cNvSpPr>
          <p:nvPr>
            <p:ph type="subTitle" idx="1" hasCustomPrompt="1"/>
          </p:nvPr>
        </p:nvSpPr>
        <p:spPr>
          <a:xfrm>
            <a:off x="1660920" y="558858"/>
            <a:ext cx="1327855" cy="266602"/>
          </a:xfrm>
          <a:solidFill>
            <a:schemeClr val="accent4"/>
          </a:solidFill>
        </p:spPr>
        <p:txBody>
          <a:bodyPr wrap="none" lIns="36000" tIns="36000" rIns="36000" bIns="36000" anchor="ctr">
            <a:spAutoFit/>
          </a:bodyPr>
          <a:lstStyle>
            <a:lvl1pPr marL="0" indent="0" algn="ctr" defTabSz="914400" rtl="0" eaLnBrk="1" latinLnBrk="0" hangingPunct="1">
              <a:lnSpc>
                <a:spcPct val="90000"/>
              </a:lnSpc>
              <a:spcBef>
                <a:spcPts val="600"/>
              </a:spcBef>
              <a:spcAft>
                <a:spcPts val="600"/>
              </a:spcAft>
              <a:buClr>
                <a:schemeClr val="tx2"/>
              </a:buClr>
              <a:buFont typeface="Arial" panose="020B0604020202020204" pitchFamily="34" charset="0"/>
              <a:buNone/>
              <a:defRPr lang="en-US" sz="1400" kern="1200" cap="all" baseline="0" noProof="0" dirty="0">
                <a:solidFill>
                  <a:schemeClr val="bg1"/>
                </a:solidFill>
                <a:latin typeface="+mj-lt"/>
                <a:ea typeface="Source Sans Pro Light" panose="020B0403030403020204" pitchFamily="34" charset="0"/>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CHAPTER TITLE</a:t>
            </a:r>
          </a:p>
        </p:txBody>
      </p:sp>
      <p:sp>
        <p:nvSpPr>
          <p:cNvPr id="187" name="Tekstvak 186">
            <a:extLst>
              <a:ext uri="{FF2B5EF4-FFF2-40B4-BE49-F238E27FC236}">
                <a16:creationId xmlns:a16="http://schemas.microsoft.com/office/drawing/2014/main" id="{8151738B-D439-48ED-8F18-2D094EABAC9A}"/>
              </a:ext>
            </a:extLst>
          </p:cNvPr>
          <p:cNvSpPr txBox="1"/>
          <p:nvPr userDrawn="1"/>
        </p:nvSpPr>
        <p:spPr>
          <a:xfrm>
            <a:off x="4901289" y="-885712"/>
            <a:ext cx="2389474" cy="548182"/>
          </a:xfrm>
          <a:prstGeom prst="rect">
            <a:avLst/>
          </a:prstGeom>
          <a:solidFill>
            <a:schemeClr val="bg1"/>
          </a:solidFill>
        </p:spPr>
        <p:txBody>
          <a:bodyPr wrap="none" lIns="360000" tIns="180000" rIns="360000" bIns="180000" rtlCol="0">
            <a:spAutoFit/>
          </a:bodyPr>
          <a:lstStyle/>
          <a:p>
            <a:pPr algn="ctr"/>
            <a:r>
              <a:rPr lang="en-US" sz="1200" b="0" spc="50" baseline="0" noProof="0" dirty="0">
                <a:solidFill>
                  <a:srgbClr val="212121"/>
                </a:solidFill>
                <a:latin typeface="+mn-lt"/>
                <a:cs typeface="Calibri" panose="020F0502020204030204" pitchFamily="34" charset="0"/>
              </a:rPr>
              <a:t>text + tablet screenshot</a:t>
            </a:r>
          </a:p>
        </p:txBody>
      </p:sp>
      <p:grpSp>
        <p:nvGrpSpPr>
          <p:cNvPr id="5" name="Groep 4">
            <a:extLst>
              <a:ext uri="{FF2B5EF4-FFF2-40B4-BE49-F238E27FC236}">
                <a16:creationId xmlns:a16="http://schemas.microsoft.com/office/drawing/2014/main" id="{8B02D0AF-414C-4991-8FF8-BA7D42048790}"/>
              </a:ext>
            </a:extLst>
          </p:cNvPr>
          <p:cNvGrpSpPr/>
          <p:nvPr userDrawn="1"/>
        </p:nvGrpSpPr>
        <p:grpSpPr>
          <a:xfrm>
            <a:off x="5673232" y="780638"/>
            <a:ext cx="4909045" cy="5204139"/>
            <a:chOff x="5673232" y="780638"/>
            <a:chExt cx="4909045" cy="5204139"/>
          </a:xfrm>
        </p:grpSpPr>
        <p:pic>
          <p:nvPicPr>
            <p:cNvPr id="4" name="Afbeelding 3">
              <a:extLst>
                <a:ext uri="{FF2B5EF4-FFF2-40B4-BE49-F238E27FC236}">
                  <a16:creationId xmlns:a16="http://schemas.microsoft.com/office/drawing/2014/main" id="{4D7A1045-0F65-4186-A499-243B304AB2D7}"/>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l="14555" r="14698"/>
            <a:stretch/>
          </p:blipFill>
          <p:spPr>
            <a:xfrm>
              <a:off x="5673232" y="780638"/>
              <a:ext cx="4909045" cy="5204139"/>
            </a:xfrm>
            <a:prstGeom prst="rect">
              <a:avLst/>
            </a:prstGeom>
          </p:spPr>
        </p:pic>
        <p:sp>
          <p:nvSpPr>
            <p:cNvPr id="3" name="Rechthoek 2">
              <a:extLst>
                <a:ext uri="{FF2B5EF4-FFF2-40B4-BE49-F238E27FC236}">
                  <a16:creationId xmlns:a16="http://schemas.microsoft.com/office/drawing/2014/main" id="{657B2C53-9C54-4FCC-BBD7-628F67F47E69}"/>
                </a:ext>
              </a:extLst>
            </p:cNvPr>
            <p:cNvSpPr/>
            <p:nvPr userDrawn="1"/>
          </p:nvSpPr>
          <p:spPr>
            <a:xfrm>
              <a:off x="6952892" y="1246382"/>
              <a:ext cx="3219836" cy="42860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sp>
        <p:nvSpPr>
          <p:cNvPr id="53" name="Tijdelijke aanduiding voor afbeelding 35">
            <a:extLst>
              <a:ext uri="{FF2B5EF4-FFF2-40B4-BE49-F238E27FC236}">
                <a16:creationId xmlns:a16="http://schemas.microsoft.com/office/drawing/2014/main" id="{A474C3D9-01EF-48FD-8CCE-D90152953972}"/>
              </a:ext>
            </a:extLst>
          </p:cNvPr>
          <p:cNvSpPr>
            <a:spLocks noGrp="1"/>
          </p:cNvSpPr>
          <p:nvPr>
            <p:ph type="pic" sz="quarter" idx="12" hasCustomPrompt="1"/>
          </p:nvPr>
        </p:nvSpPr>
        <p:spPr>
          <a:xfrm>
            <a:off x="6950429" y="1236266"/>
            <a:ext cx="3220267" cy="4296142"/>
          </a:xfrm>
          <a:prstGeom prst="rect">
            <a:avLst/>
          </a:prstGeom>
          <a:solidFill>
            <a:schemeClr val="bg1">
              <a:lumMod val="95000"/>
            </a:schemeClr>
          </a:solidFill>
        </p:spPr>
        <p:txBody>
          <a:bodyPr wrap="square" tIns="828000" rIns="0" bIns="0" anchor="ctr">
            <a:noAutofit/>
          </a:bodyPr>
          <a:lstStyle>
            <a:lvl1pPr marL="0" indent="0" algn="ctr">
              <a:buFontTx/>
              <a:buNone/>
              <a:defRPr sz="1200" i="1"/>
            </a:lvl1pPr>
          </a:lstStyle>
          <a:p>
            <a:r>
              <a:rPr lang="en-US" noProof="0" dirty="0"/>
              <a:t>Click on the icon to insert screenshot</a:t>
            </a:r>
          </a:p>
        </p:txBody>
      </p:sp>
      <p:sp>
        <p:nvSpPr>
          <p:cNvPr id="26" name="Tijdelijke aanduiding voor tekst 25">
            <a:extLst>
              <a:ext uri="{FF2B5EF4-FFF2-40B4-BE49-F238E27FC236}">
                <a16:creationId xmlns:a16="http://schemas.microsoft.com/office/drawing/2014/main" id="{C756E9E2-F3F3-4FE9-AAC2-9CE11EA46CF5}"/>
              </a:ext>
            </a:extLst>
          </p:cNvPr>
          <p:cNvSpPr>
            <a:spLocks noGrp="1"/>
          </p:cNvSpPr>
          <p:nvPr>
            <p:ph type="body" sz="quarter" idx="13" hasCustomPrompt="1"/>
          </p:nvPr>
        </p:nvSpPr>
        <p:spPr>
          <a:xfrm>
            <a:off x="8225667" y="3097354"/>
            <a:ext cx="698400" cy="597600"/>
          </a:xfrm>
          <a:blipFill>
            <a:blip r:embed="rId3">
              <a:extLst>
                <a:ext uri="{28A0092B-C50C-407E-A947-70E740481C1C}">
                  <a14:useLocalDpi xmlns:a14="http://schemas.microsoft.com/office/drawing/2010/main" val="0"/>
                </a:ext>
              </a:extLst>
            </a:blip>
            <a:stretch>
              <a:fillRect/>
            </a:stretch>
          </a:blipFill>
        </p:spPr>
        <p:txBody>
          <a:bodyPr/>
          <a:lstStyle>
            <a:lvl1pPr marL="0" indent="0">
              <a:buNone/>
              <a:defRPr/>
            </a:lvl1pPr>
          </a:lstStyle>
          <a:p>
            <a:pPr lvl="0"/>
            <a:r>
              <a:rPr lang="en-US" noProof="0" dirty="0"/>
              <a:t>    </a:t>
            </a:r>
          </a:p>
        </p:txBody>
      </p:sp>
      <p:grpSp>
        <p:nvGrpSpPr>
          <p:cNvPr id="34" name="Instruction">
            <a:extLst>
              <a:ext uri="{FF2B5EF4-FFF2-40B4-BE49-F238E27FC236}">
                <a16:creationId xmlns:a16="http://schemas.microsoft.com/office/drawing/2014/main" id="{530DB5B7-EB8A-40E7-BCA0-6E4F206EB84A}"/>
              </a:ext>
            </a:extLst>
          </p:cNvPr>
          <p:cNvGrpSpPr/>
          <p:nvPr userDrawn="1"/>
        </p:nvGrpSpPr>
        <p:grpSpPr>
          <a:xfrm>
            <a:off x="-3437547" y="1434"/>
            <a:ext cx="3201327" cy="4495586"/>
            <a:chOff x="-3437547" y="1434"/>
            <a:chExt cx="3201327" cy="4495586"/>
          </a:xfrm>
        </p:grpSpPr>
        <p:sp>
          <p:nvSpPr>
            <p:cNvPr id="52" name="Rechthoek 51">
              <a:extLst>
                <a:ext uri="{FF2B5EF4-FFF2-40B4-BE49-F238E27FC236}">
                  <a16:creationId xmlns:a16="http://schemas.microsoft.com/office/drawing/2014/main" id="{5D07ED36-970F-4452-8830-0A8598D1B329}"/>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Using text levels</a:t>
              </a:r>
            </a:p>
          </p:txBody>
        </p:sp>
        <p:sp>
          <p:nvSpPr>
            <p:cNvPr id="54" name="Ovaal 53">
              <a:extLst>
                <a:ext uri="{FF2B5EF4-FFF2-40B4-BE49-F238E27FC236}">
                  <a16:creationId xmlns:a16="http://schemas.microsoft.com/office/drawing/2014/main" id="{1856D64B-9DFD-4046-9853-58901A06C570}"/>
                </a:ext>
              </a:extLst>
            </p:cNvPr>
            <p:cNvSpPr/>
            <p:nvPr userDrawn="1"/>
          </p:nvSpPr>
          <p:spPr>
            <a:xfrm>
              <a:off x="-3425006" y="1719144"/>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55" name="Rechte verbindingslijn 54">
              <a:extLst>
                <a:ext uri="{FF2B5EF4-FFF2-40B4-BE49-F238E27FC236}">
                  <a16:creationId xmlns:a16="http://schemas.microsoft.com/office/drawing/2014/main" id="{2FD050EA-88E7-472A-B306-592EA9958881}"/>
                </a:ext>
              </a:extLst>
            </p:cNvPr>
            <p:cNvCxnSpPr>
              <a:cxnSpLocks/>
            </p:cNvCxnSpPr>
            <p:nvPr userDrawn="1"/>
          </p:nvCxnSpPr>
          <p:spPr>
            <a:xfrm>
              <a:off x="-3419346" y="243069"/>
              <a:ext cx="3176013" cy="0"/>
            </a:xfrm>
            <a:prstGeom prst="line">
              <a:avLst/>
            </a:prstGeom>
            <a:noFill/>
            <a:ln w="3175" cap="flat" cmpd="sng" algn="ctr">
              <a:solidFill>
                <a:srgbClr val="303E48"/>
              </a:solidFill>
              <a:prstDash val="solid"/>
            </a:ln>
            <a:effectLst/>
          </p:spPr>
        </p:cxnSp>
        <p:grpSp>
          <p:nvGrpSpPr>
            <p:cNvPr id="56" name="Groep 55">
              <a:extLst>
                <a:ext uri="{FF2B5EF4-FFF2-40B4-BE49-F238E27FC236}">
                  <a16:creationId xmlns:a16="http://schemas.microsoft.com/office/drawing/2014/main" id="{CC3CF235-DF7B-4B60-95C5-2B157507DE29}"/>
                </a:ext>
              </a:extLst>
            </p:cNvPr>
            <p:cNvGrpSpPr/>
            <p:nvPr userDrawn="1"/>
          </p:nvGrpSpPr>
          <p:grpSpPr>
            <a:xfrm>
              <a:off x="-3437547" y="349413"/>
              <a:ext cx="2933825" cy="558875"/>
              <a:chOff x="-3419346" y="368233"/>
              <a:chExt cx="3904920" cy="743862"/>
            </a:xfrm>
          </p:grpSpPr>
          <p:sp>
            <p:nvSpPr>
              <p:cNvPr id="75" name="Rechthoek 74">
                <a:extLst>
                  <a:ext uri="{FF2B5EF4-FFF2-40B4-BE49-F238E27FC236}">
                    <a16:creationId xmlns:a16="http://schemas.microsoft.com/office/drawing/2014/main" id="{8C8CF5C3-841C-42B7-8998-EC457972F76C}"/>
                  </a:ext>
                </a:extLst>
              </p:cNvPr>
              <p:cNvSpPr/>
              <p:nvPr userDrawn="1"/>
            </p:nvSpPr>
            <p:spPr>
              <a:xfrm>
                <a:off x="-3294549" y="368233"/>
                <a:ext cx="432805" cy="244981"/>
              </a:xfrm>
              <a:prstGeom prst="rect">
                <a:avLst/>
              </a:prstGeom>
              <a:solidFill>
                <a:sysClr val="window" lastClr="FFFFFF"/>
              </a:solidFill>
              <a:ln w="6350"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C00000"/>
                    </a:solidFill>
                    <a:effectLst/>
                    <a:uLnTx/>
                    <a:uFillTx/>
                    <a:latin typeface="Arial" panose="020B0604020202020204" pitchFamily="34" charset="0"/>
                    <a:ea typeface="+mn-ea"/>
                    <a:cs typeface="Arial" panose="020B0604020202020204" pitchFamily="34" charset="0"/>
                  </a:rPr>
                  <a:t>Home</a:t>
                </a:r>
              </a:p>
            </p:txBody>
          </p:sp>
          <p:cxnSp>
            <p:nvCxnSpPr>
              <p:cNvPr id="76" name="Rechte verbindingslijn 75">
                <a:extLst>
                  <a:ext uri="{FF2B5EF4-FFF2-40B4-BE49-F238E27FC236}">
                    <a16:creationId xmlns:a16="http://schemas.microsoft.com/office/drawing/2014/main" id="{C6098CD2-A487-43C6-80FE-4787FEE67F78}"/>
                  </a:ext>
                </a:extLst>
              </p:cNvPr>
              <p:cNvCxnSpPr>
                <a:cxnSpLocks/>
              </p:cNvCxnSpPr>
              <p:nvPr userDrawn="1"/>
            </p:nvCxnSpPr>
            <p:spPr>
              <a:xfrm>
                <a:off x="-2861744" y="613214"/>
                <a:ext cx="137087" cy="0"/>
              </a:xfrm>
              <a:prstGeom prst="line">
                <a:avLst/>
              </a:prstGeom>
              <a:noFill/>
              <a:ln w="6350" cap="flat" cmpd="sng" algn="ctr">
                <a:solidFill>
                  <a:sysClr val="window" lastClr="FFFFFF">
                    <a:lumMod val="75000"/>
                  </a:sysClr>
                </a:solidFill>
                <a:prstDash val="solid"/>
              </a:ln>
              <a:effectLst/>
            </p:spPr>
          </p:cxnSp>
          <p:cxnSp>
            <p:nvCxnSpPr>
              <p:cNvPr id="77" name="Rechte verbindingslijn 76">
                <a:extLst>
                  <a:ext uri="{FF2B5EF4-FFF2-40B4-BE49-F238E27FC236}">
                    <a16:creationId xmlns:a16="http://schemas.microsoft.com/office/drawing/2014/main" id="{0BA4A299-B1F6-44C9-A2AF-D62F4DDBCD9A}"/>
                  </a:ext>
                </a:extLst>
              </p:cNvPr>
              <p:cNvCxnSpPr>
                <a:cxnSpLocks/>
              </p:cNvCxnSpPr>
              <p:nvPr userDrawn="1"/>
            </p:nvCxnSpPr>
            <p:spPr>
              <a:xfrm>
                <a:off x="-3419346" y="613214"/>
                <a:ext cx="136215" cy="0"/>
              </a:xfrm>
              <a:prstGeom prst="line">
                <a:avLst/>
              </a:prstGeom>
              <a:noFill/>
              <a:ln w="6350" cap="flat" cmpd="sng" algn="ctr">
                <a:solidFill>
                  <a:sysClr val="window" lastClr="FFFFFF">
                    <a:lumMod val="75000"/>
                  </a:sysClr>
                </a:solidFill>
                <a:prstDash val="solid"/>
              </a:ln>
              <a:effectLst/>
            </p:spPr>
          </p:cxnSp>
          <p:sp>
            <p:nvSpPr>
              <p:cNvPr id="78" name="Rechthoek 77">
                <a:extLst>
                  <a:ext uri="{FF2B5EF4-FFF2-40B4-BE49-F238E27FC236}">
                    <a16:creationId xmlns:a16="http://schemas.microsoft.com/office/drawing/2014/main" id="{8F28CAF3-3C90-4821-BE08-7F3DA51B0BBC}"/>
                  </a:ext>
                </a:extLst>
              </p:cNvPr>
              <p:cNvSpPr/>
              <p:nvPr userDrawn="1"/>
            </p:nvSpPr>
            <p:spPr>
              <a:xfrm>
                <a:off x="-3289012" y="589683"/>
                <a:ext cx="422160" cy="64068"/>
              </a:xfrm>
              <a:prstGeom prst="rect">
                <a:avLst/>
              </a:prstGeom>
              <a:solidFill>
                <a:sysClr val="window" lastClr="FFFFFF"/>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79" name="Groep 78">
                <a:extLst>
                  <a:ext uri="{FF2B5EF4-FFF2-40B4-BE49-F238E27FC236}">
                    <a16:creationId xmlns:a16="http://schemas.microsoft.com/office/drawing/2014/main" id="{54DCDD36-C18E-4EB3-9AAA-B871AD2184D4}"/>
                  </a:ext>
                </a:extLst>
              </p:cNvPr>
              <p:cNvGrpSpPr/>
              <p:nvPr userDrawn="1"/>
            </p:nvGrpSpPr>
            <p:grpSpPr>
              <a:xfrm>
                <a:off x="-3002834" y="720303"/>
                <a:ext cx="182598" cy="143759"/>
                <a:chOff x="-3310843" y="700986"/>
                <a:chExt cx="182598" cy="143759"/>
              </a:xfrm>
            </p:grpSpPr>
            <p:grpSp>
              <p:nvGrpSpPr>
                <p:cNvPr id="118" name="Groep 117">
                  <a:extLst>
                    <a:ext uri="{FF2B5EF4-FFF2-40B4-BE49-F238E27FC236}">
                      <a16:creationId xmlns:a16="http://schemas.microsoft.com/office/drawing/2014/main" id="{4B2E3148-E2F0-4446-BDA2-5AB7665E8521}"/>
                    </a:ext>
                  </a:extLst>
                </p:cNvPr>
                <p:cNvGrpSpPr/>
                <p:nvPr userDrawn="1"/>
              </p:nvGrpSpPr>
              <p:grpSpPr>
                <a:xfrm>
                  <a:off x="-3310843" y="700986"/>
                  <a:ext cx="182598" cy="143759"/>
                  <a:chOff x="-3310843" y="700986"/>
                  <a:chExt cx="182598" cy="143759"/>
                </a:xfrm>
              </p:grpSpPr>
              <p:cxnSp>
                <p:nvCxnSpPr>
                  <p:cNvPr id="122" name="Rechte verbindingslijn 121">
                    <a:extLst>
                      <a:ext uri="{FF2B5EF4-FFF2-40B4-BE49-F238E27FC236}">
                        <a16:creationId xmlns:a16="http://schemas.microsoft.com/office/drawing/2014/main" id="{A2FBBAC5-D37B-4B54-AAF1-9856CD606FC2}"/>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123" name="Rechte verbindingslijn 122">
                    <a:extLst>
                      <a:ext uri="{FF2B5EF4-FFF2-40B4-BE49-F238E27FC236}">
                        <a16:creationId xmlns:a16="http://schemas.microsoft.com/office/drawing/2014/main" id="{BC2A9154-8617-424A-86E2-7A8CD4E48B7F}"/>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124" name="Rechte verbindingslijn 123">
                    <a:extLst>
                      <a:ext uri="{FF2B5EF4-FFF2-40B4-BE49-F238E27FC236}">
                        <a16:creationId xmlns:a16="http://schemas.microsoft.com/office/drawing/2014/main" id="{588ACE20-34A3-4548-BD26-B897ECE88524}"/>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125" name="Rechte verbindingslijn 124">
                    <a:extLst>
                      <a:ext uri="{FF2B5EF4-FFF2-40B4-BE49-F238E27FC236}">
                        <a16:creationId xmlns:a16="http://schemas.microsoft.com/office/drawing/2014/main" id="{1AC3B916-0B5D-4878-AE2E-F639AD87B42F}"/>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126" name="Rechte verbindingslijn 125">
                    <a:extLst>
                      <a:ext uri="{FF2B5EF4-FFF2-40B4-BE49-F238E27FC236}">
                        <a16:creationId xmlns:a16="http://schemas.microsoft.com/office/drawing/2014/main" id="{7FF61A58-B6C8-4334-8AFD-A213FB7E52E0}"/>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119" name="Groep 118">
                  <a:extLst>
                    <a:ext uri="{FF2B5EF4-FFF2-40B4-BE49-F238E27FC236}">
                      <a16:creationId xmlns:a16="http://schemas.microsoft.com/office/drawing/2014/main" id="{D863EB65-08A8-4F4B-98A8-CE127052E44A}"/>
                    </a:ext>
                  </a:extLst>
                </p:cNvPr>
                <p:cNvGrpSpPr/>
                <p:nvPr userDrawn="1"/>
              </p:nvGrpSpPr>
              <p:grpSpPr>
                <a:xfrm flipH="1">
                  <a:off x="-3310774" y="735854"/>
                  <a:ext cx="88801" cy="72568"/>
                  <a:chOff x="-2091059" y="1395403"/>
                  <a:chExt cx="157316" cy="128558"/>
                </a:xfrm>
              </p:grpSpPr>
              <p:sp>
                <p:nvSpPr>
                  <p:cNvPr id="120" name="Rechthoek 119">
                    <a:extLst>
                      <a:ext uri="{FF2B5EF4-FFF2-40B4-BE49-F238E27FC236}">
                        <a16:creationId xmlns:a16="http://schemas.microsoft.com/office/drawing/2014/main" id="{1124414B-F4E4-480E-875E-C3A11F179FF1}"/>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21" name="Pijl: punthaak 120">
                    <a:extLst>
                      <a:ext uri="{FF2B5EF4-FFF2-40B4-BE49-F238E27FC236}">
                        <a16:creationId xmlns:a16="http://schemas.microsoft.com/office/drawing/2014/main" id="{5CD629C1-450E-487D-84A0-3A5F1516B4FC}"/>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nvGrpSpPr>
              <p:cNvPr id="80" name="Groep 79">
                <a:extLst>
                  <a:ext uri="{FF2B5EF4-FFF2-40B4-BE49-F238E27FC236}">
                    <a16:creationId xmlns:a16="http://schemas.microsoft.com/office/drawing/2014/main" id="{064F4466-2D7C-4FC3-9A31-B9D01D78DAEB}"/>
                  </a:ext>
                </a:extLst>
              </p:cNvPr>
              <p:cNvGrpSpPr/>
              <p:nvPr userDrawn="1"/>
            </p:nvGrpSpPr>
            <p:grpSpPr>
              <a:xfrm>
                <a:off x="-3326107" y="720303"/>
                <a:ext cx="182598" cy="143759"/>
                <a:chOff x="-3634116" y="700986"/>
                <a:chExt cx="182598" cy="143759"/>
              </a:xfrm>
            </p:grpSpPr>
            <p:grpSp>
              <p:nvGrpSpPr>
                <p:cNvPr id="109" name="Groep 108">
                  <a:extLst>
                    <a:ext uri="{FF2B5EF4-FFF2-40B4-BE49-F238E27FC236}">
                      <a16:creationId xmlns:a16="http://schemas.microsoft.com/office/drawing/2014/main" id="{5231B1BD-BB20-48E3-9654-710EA08E7E14}"/>
                    </a:ext>
                  </a:extLst>
                </p:cNvPr>
                <p:cNvGrpSpPr/>
                <p:nvPr userDrawn="1"/>
              </p:nvGrpSpPr>
              <p:grpSpPr>
                <a:xfrm>
                  <a:off x="-3634116" y="700986"/>
                  <a:ext cx="182598" cy="143759"/>
                  <a:chOff x="-3634116" y="700986"/>
                  <a:chExt cx="182598" cy="143759"/>
                </a:xfrm>
              </p:grpSpPr>
              <p:cxnSp>
                <p:nvCxnSpPr>
                  <p:cNvPr id="113" name="Rechte verbindingslijn 112">
                    <a:extLst>
                      <a:ext uri="{FF2B5EF4-FFF2-40B4-BE49-F238E27FC236}">
                        <a16:creationId xmlns:a16="http://schemas.microsoft.com/office/drawing/2014/main" id="{02798D9E-452E-4CA2-A078-04712C3846D1}"/>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114" name="Rechte verbindingslijn 113">
                    <a:extLst>
                      <a:ext uri="{FF2B5EF4-FFF2-40B4-BE49-F238E27FC236}">
                        <a16:creationId xmlns:a16="http://schemas.microsoft.com/office/drawing/2014/main" id="{19330C63-6261-4B3E-B59F-9BD7EA51C27E}"/>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115" name="Rechte verbindingslijn 114">
                    <a:extLst>
                      <a:ext uri="{FF2B5EF4-FFF2-40B4-BE49-F238E27FC236}">
                        <a16:creationId xmlns:a16="http://schemas.microsoft.com/office/drawing/2014/main" id="{8CBE5E67-5B6F-4C7C-AC79-DED00C28F82E}"/>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116" name="Rechte verbindingslijn 115">
                    <a:extLst>
                      <a:ext uri="{FF2B5EF4-FFF2-40B4-BE49-F238E27FC236}">
                        <a16:creationId xmlns:a16="http://schemas.microsoft.com/office/drawing/2014/main" id="{221828E8-DB33-45DA-9CA8-A0BDF41AB4C8}"/>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117" name="Rechte verbindingslijn 116">
                    <a:extLst>
                      <a:ext uri="{FF2B5EF4-FFF2-40B4-BE49-F238E27FC236}">
                        <a16:creationId xmlns:a16="http://schemas.microsoft.com/office/drawing/2014/main" id="{6E1D5B63-22B9-4C2B-A19D-2BDEBB58E2C4}"/>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110" name="Groep 109">
                  <a:extLst>
                    <a:ext uri="{FF2B5EF4-FFF2-40B4-BE49-F238E27FC236}">
                      <a16:creationId xmlns:a16="http://schemas.microsoft.com/office/drawing/2014/main" id="{A9FAB294-79CF-48F6-8331-702E952BD793}"/>
                    </a:ext>
                  </a:extLst>
                </p:cNvPr>
                <p:cNvGrpSpPr/>
                <p:nvPr userDrawn="1"/>
              </p:nvGrpSpPr>
              <p:grpSpPr>
                <a:xfrm>
                  <a:off x="-3634047" y="735854"/>
                  <a:ext cx="88801" cy="72568"/>
                  <a:chOff x="-2091059" y="1395403"/>
                  <a:chExt cx="157316" cy="128558"/>
                </a:xfrm>
              </p:grpSpPr>
              <p:sp>
                <p:nvSpPr>
                  <p:cNvPr id="111" name="Rechthoek 110">
                    <a:extLst>
                      <a:ext uri="{FF2B5EF4-FFF2-40B4-BE49-F238E27FC236}">
                        <a16:creationId xmlns:a16="http://schemas.microsoft.com/office/drawing/2014/main" id="{980D306F-1C2D-4D24-B0C6-C34B52BC8028}"/>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12" name="Pijl: punthaak 111">
                    <a:extLst>
                      <a:ext uri="{FF2B5EF4-FFF2-40B4-BE49-F238E27FC236}">
                        <a16:creationId xmlns:a16="http://schemas.microsoft.com/office/drawing/2014/main" id="{5DDFB5B7-5C7A-43C1-9C0D-2AF94E031ED0}"/>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cxnSp>
            <p:nvCxnSpPr>
              <p:cNvPr id="81" name="Rechte verbindingslijn 80">
                <a:extLst>
                  <a:ext uri="{FF2B5EF4-FFF2-40B4-BE49-F238E27FC236}">
                    <a16:creationId xmlns:a16="http://schemas.microsoft.com/office/drawing/2014/main" id="{4E17F332-82E8-49CB-BD9D-0700B6B44EA3}"/>
                  </a:ext>
                </a:extLst>
              </p:cNvPr>
              <p:cNvCxnSpPr>
                <a:cxnSpLocks/>
              </p:cNvCxnSpPr>
              <p:nvPr userDrawn="1"/>
            </p:nvCxnSpPr>
            <p:spPr>
              <a:xfrm flipV="1">
                <a:off x="-3136454" y="523622"/>
                <a:ext cx="720437" cy="188422"/>
              </a:xfrm>
              <a:prstGeom prst="line">
                <a:avLst/>
              </a:prstGeom>
              <a:noFill/>
              <a:ln w="19050" cap="rnd" cmpd="sng" algn="ctr">
                <a:solidFill>
                  <a:srgbClr val="303E48"/>
                </a:solidFill>
                <a:prstDash val="solid"/>
                <a:headEnd type="oval"/>
              </a:ln>
              <a:effectLst/>
            </p:spPr>
          </p:cxnSp>
          <p:cxnSp>
            <p:nvCxnSpPr>
              <p:cNvPr id="82" name="Rechte verbindingslijn 81">
                <a:extLst>
                  <a:ext uri="{FF2B5EF4-FFF2-40B4-BE49-F238E27FC236}">
                    <a16:creationId xmlns:a16="http://schemas.microsoft.com/office/drawing/2014/main" id="{421EF08B-43E9-4045-B554-9C72CC9CCEAC}"/>
                  </a:ext>
                </a:extLst>
              </p:cNvPr>
              <p:cNvCxnSpPr>
                <a:cxnSpLocks/>
              </p:cNvCxnSpPr>
              <p:nvPr userDrawn="1"/>
            </p:nvCxnSpPr>
            <p:spPr>
              <a:xfrm>
                <a:off x="-2820570" y="712044"/>
                <a:ext cx="399011" cy="238298"/>
              </a:xfrm>
              <a:prstGeom prst="line">
                <a:avLst/>
              </a:prstGeom>
              <a:noFill/>
              <a:ln w="19050" cap="rnd" cmpd="sng" algn="ctr">
                <a:solidFill>
                  <a:srgbClr val="303E48"/>
                </a:solidFill>
                <a:prstDash val="solid"/>
                <a:headEnd type="oval"/>
              </a:ln>
              <a:effectLst/>
            </p:spPr>
          </p:cxnSp>
          <p:grpSp>
            <p:nvGrpSpPr>
              <p:cNvPr id="83" name="Groep 82">
                <a:extLst>
                  <a:ext uri="{FF2B5EF4-FFF2-40B4-BE49-F238E27FC236}">
                    <a16:creationId xmlns:a16="http://schemas.microsoft.com/office/drawing/2014/main" id="{8DBD223F-2AC1-4270-BCF9-FC819C9DEBDF}"/>
                  </a:ext>
                </a:extLst>
              </p:cNvPr>
              <p:cNvGrpSpPr/>
              <p:nvPr userDrawn="1"/>
            </p:nvGrpSpPr>
            <p:grpSpPr>
              <a:xfrm>
                <a:off x="-2425037" y="370226"/>
                <a:ext cx="357690" cy="330595"/>
                <a:chOff x="-2721817" y="347336"/>
                <a:chExt cx="432805" cy="400021"/>
              </a:xfrm>
            </p:grpSpPr>
            <p:sp>
              <p:nvSpPr>
                <p:cNvPr id="98" name="Rechthoek 97">
                  <a:extLst>
                    <a:ext uri="{FF2B5EF4-FFF2-40B4-BE49-F238E27FC236}">
                      <a16:creationId xmlns:a16="http://schemas.microsoft.com/office/drawing/2014/main" id="{EDC96FB5-E221-4634-8CFC-9797398584E6}"/>
                    </a:ext>
                  </a:extLst>
                </p:cNvPr>
                <p:cNvSpPr/>
                <p:nvPr userDrawn="1"/>
              </p:nvSpPr>
              <p:spPr>
                <a:xfrm>
                  <a:off x="-2721817" y="347336"/>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99" name="Groep 98">
                  <a:extLst>
                    <a:ext uri="{FF2B5EF4-FFF2-40B4-BE49-F238E27FC236}">
                      <a16:creationId xmlns:a16="http://schemas.microsoft.com/office/drawing/2014/main" id="{97CB79C2-30F2-4BD7-8F62-EE2B68EA495E}"/>
                    </a:ext>
                  </a:extLst>
                </p:cNvPr>
                <p:cNvGrpSpPr/>
                <p:nvPr userDrawn="1"/>
              </p:nvGrpSpPr>
              <p:grpSpPr>
                <a:xfrm>
                  <a:off x="-2652453" y="431583"/>
                  <a:ext cx="294076" cy="231526"/>
                  <a:chOff x="-3634116" y="700986"/>
                  <a:chExt cx="182598" cy="143759"/>
                </a:xfrm>
              </p:grpSpPr>
              <p:grpSp>
                <p:nvGrpSpPr>
                  <p:cNvPr id="100" name="Groep 99">
                    <a:extLst>
                      <a:ext uri="{FF2B5EF4-FFF2-40B4-BE49-F238E27FC236}">
                        <a16:creationId xmlns:a16="http://schemas.microsoft.com/office/drawing/2014/main" id="{1CB6A966-3F69-4EB0-AC55-C9E46F945450}"/>
                      </a:ext>
                    </a:extLst>
                  </p:cNvPr>
                  <p:cNvGrpSpPr/>
                  <p:nvPr userDrawn="1"/>
                </p:nvGrpSpPr>
                <p:grpSpPr>
                  <a:xfrm>
                    <a:off x="-3634116" y="700986"/>
                    <a:ext cx="182598" cy="143759"/>
                    <a:chOff x="-3634116" y="700986"/>
                    <a:chExt cx="182598" cy="143759"/>
                  </a:xfrm>
                </p:grpSpPr>
                <p:cxnSp>
                  <p:nvCxnSpPr>
                    <p:cNvPr id="104" name="Rechte verbindingslijn 103">
                      <a:extLst>
                        <a:ext uri="{FF2B5EF4-FFF2-40B4-BE49-F238E27FC236}">
                          <a16:creationId xmlns:a16="http://schemas.microsoft.com/office/drawing/2014/main" id="{B18C810D-9CB4-4827-A97F-F4A1DF9A5F07}"/>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105" name="Rechte verbindingslijn 104">
                      <a:extLst>
                        <a:ext uri="{FF2B5EF4-FFF2-40B4-BE49-F238E27FC236}">
                          <a16:creationId xmlns:a16="http://schemas.microsoft.com/office/drawing/2014/main" id="{A15784C8-6993-44B6-9B39-FA0B417FBDEB}"/>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106" name="Rechte verbindingslijn 105">
                      <a:extLst>
                        <a:ext uri="{FF2B5EF4-FFF2-40B4-BE49-F238E27FC236}">
                          <a16:creationId xmlns:a16="http://schemas.microsoft.com/office/drawing/2014/main" id="{BD0FF4DA-9B50-4619-9A68-BC30EBA61045}"/>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107" name="Rechte verbindingslijn 106">
                      <a:extLst>
                        <a:ext uri="{FF2B5EF4-FFF2-40B4-BE49-F238E27FC236}">
                          <a16:creationId xmlns:a16="http://schemas.microsoft.com/office/drawing/2014/main" id="{756C881A-4FBF-4CDD-81E1-44C6DACED6FF}"/>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108" name="Rechte verbindingslijn 107">
                      <a:extLst>
                        <a:ext uri="{FF2B5EF4-FFF2-40B4-BE49-F238E27FC236}">
                          <a16:creationId xmlns:a16="http://schemas.microsoft.com/office/drawing/2014/main" id="{B3CFA755-4AE5-40CB-AB17-C7F93CA5D6A7}"/>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101" name="Groep 100">
                    <a:extLst>
                      <a:ext uri="{FF2B5EF4-FFF2-40B4-BE49-F238E27FC236}">
                        <a16:creationId xmlns:a16="http://schemas.microsoft.com/office/drawing/2014/main" id="{F43CB55D-80DA-4C19-8A78-1A13EF63DCAF}"/>
                      </a:ext>
                    </a:extLst>
                  </p:cNvPr>
                  <p:cNvGrpSpPr/>
                  <p:nvPr userDrawn="1"/>
                </p:nvGrpSpPr>
                <p:grpSpPr>
                  <a:xfrm>
                    <a:off x="-3634047" y="735854"/>
                    <a:ext cx="88801" cy="72568"/>
                    <a:chOff x="-2091059" y="1395403"/>
                    <a:chExt cx="157316" cy="128558"/>
                  </a:xfrm>
                </p:grpSpPr>
                <p:sp>
                  <p:nvSpPr>
                    <p:cNvPr id="102" name="Rechthoek 101">
                      <a:extLst>
                        <a:ext uri="{FF2B5EF4-FFF2-40B4-BE49-F238E27FC236}">
                          <a16:creationId xmlns:a16="http://schemas.microsoft.com/office/drawing/2014/main" id="{790C1820-EBFD-480D-B7A0-C78F3CE50EE9}"/>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03" name="Pijl: punthaak 102">
                      <a:extLst>
                        <a:ext uri="{FF2B5EF4-FFF2-40B4-BE49-F238E27FC236}">
                          <a16:creationId xmlns:a16="http://schemas.microsoft.com/office/drawing/2014/main" id="{F45D13EC-3839-4242-B217-4D5F47633E58}"/>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grpSp>
            <p:nvGrpSpPr>
              <p:cNvPr id="84" name="Groep 83">
                <a:extLst>
                  <a:ext uri="{FF2B5EF4-FFF2-40B4-BE49-F238E27FC236}">
                    <a16:creationId xmlns:a16="http://schemas.microsoft.com/office/drawing/2014/main" id="{8A76152C-A065-484F-A623-A638E8B4F8BB}"/>
                  </a:ext>
                </a:extLst>
              </p:cNvPr>
              <p:cNvGrpSpPr/>
              <p:nvPr userDrawn="1"/>
            </p:nvGrpSpPr>
            <p:grpSpPr>
              <a:xfrm>
                <a:off x="-2425037" y="781500"/>
                <a:ext cx="357690" cy="330595"/>
                <a:chOff x="-2721817" y="782525"/>
                <a:chExt cx="432805" cy="400021"/>
              </a:xfrm>
            </p:grpSpPr>
            <p:sp>
              <p:nvSpPr>
                <p:cNvPr id="87" name="Rechthoek 86">
                  <a:extLst>
                    <a:ext uri="{FF2B5EF4-FFF2-40B4-BE49-F238E27FC236}">
                      <a16:creationId xmlns:a16="http://schemas.microsoft.com/office/drawing/2014/main" id="{1F6C4690-8833-446C-A142-CBB847B259ED}"/>
                    </a:ext>
                  </a:extLst>
                </p:cNvPr>
                <p:cNvSpPr/>
                <p:nvPr userDrawn="1"/>
              </p:nvSpPr>
              <p:spPr>
                <a:xfrm>
                  <a:off x="-2721817" y="782525"/>
                  <a:ext cx="432805" cy="400021"/>
                </a:xfrm>
                <a:prstGeom prst="rect">
                  <a:avLst/>
                </a:prstGeom>
                <a:solidFill>
                  <a:sysClr val="window" lastClr="FFFFFF"/>
                </a:solidFill>
                <a:ln w="3175" cap="flat" cmpd="sng" algn="ctr">
                  <a:solidFill>
                    <a:sysClr val="window" lastClr="FFFFFF">
                      <a:lumMod val="75000"/>
                    </a:sysClr>
                  </a:solid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srgbClr val="FF0000"/>
                    </a:solidFill>
                    <a:effectLst/>
                    <a:uLnTx/>
                    <a:uFillTx/>
                    <a:latin typeface="Arial" panose="020B0604020202020204" pitchFamily="34" charset="0"/>
                    <a:ea typeface="+mn-ea"/>
                    <a:cs typeface="Arial" panose="020B0604020202020204" pitchFamily="34" charset="0"/>
                  </a:endParaRPr>
                </a:p>
              </p:txBody>
            </p:sp>
            <p:grpSp>
              <p:nvGrpSpPr>
                <p:cNvPr id="88" name="Groep 87">
                  <a:extLst>
                    <a:ext uri="{FF2B5EF4-FFF2-40B4-BE49-F238E27FC236}">
                      <a16:creationId xmlns:a16="http://schemas.microsoft.com/office/drawing/2014/main" id="{B786A2A0-E932-4FCF-910A-CBA3BFF00CEF}"/>
                    </a:ext>
                  </a:extLst>
                </p:cNvPr>
                <p:cNvGrpSpPr/>
                <p:nvPr userDrawn="1"/>
              </p:nvGrpSpPr>
              <p:grpSpPr>
                <a:xfrm>
                  <a:off x="-2652453" y="866772"/>
                  <a:ext cx="294076" cy="231526"/>
                  <a:chOff x="-3310843" y="700986"/>
                  <a:chExt cx="182598" cy="143759"/>
                </a:xfrm>
              </p:grpSpPr>
              <p:grpSp>
                <p:nvGrpSpPr>
                  <p:cNvPr id="89" name="Groep 88">
                    <a:extLst>
                      <a:ext uri="{FF2B5EF4-FFF2-40B4-BE49-F238E27FC236}">
                        <a16:creationId xmlns:a16="http://schemas.microsoft.com/office/drawing/2014/main" id="{4B763304-052F-4A5E-BDEB-8C6EA8807734}"/>
                      </a:ext>
                    </a:extLst>
                  </p:cNvPr>
                  <p:cNvGrpSpPr/>
                  <p:nvPr userDrawn="1"/>
                </p:nvGrpSpPr>
                <p:grpSpPr>
                  <a:xfrm>
                    <a:off x="-3310843" y="700986"/>
                    <a:ext cx="182598" cy="143759"/>
                    <a:chOff x="-3310843" y="700986"/>
                    <a:chExt cx="182598" cy="143759"/>
                  </a:xfrm>
                </p:grpSpPr>
                <p:cxnSp>
                  <p:nvCxnSpPr>
                    <p:cNvPr id="93" name="Rechte verbindingslijn 92">
                      <a:extLst>
                        <a:ext uri="{FF2B5EF4-FFF2-40B4-BE49-F238E27FC236}">
                          <a16:creationId xmlns:a16="http://schemas.microsoft.com/office/drawing/2014/main" id="{BE7C9D91-8B93-483D-B222-275DDE942A3B}"/>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94" name="Rechte verbindingslijn 93">
                      <a:extLst>
                        <a:ext uri="{FF2B5EF4-FFF2-40B4-BE49-F238E27FC236}">
                          <a16:creationId xmlns:a16="http://schemas.microsoft.com/office/drawing/2014/main" id="{5915E3A4-3BB0-47D2-BAD9-8D2039EC046E}"/>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95" name="Rechte verbindingslijn 94">
                      <a:extLst>
                        <a:ext uri="{FF2B5EF4-FFF2-40B4-BE49-F238E27FC236}">
                          <a16:creationId xmlns:a16="http://schemas.microsoft.com/office/drawing/2014/main" id="{504C119C-05C2-4FD7-B465-DDF86B1CA99E}"/>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96" name="Rechte verbindingslijn 95">
                      <a:extLst>
                        <a:ext uri="{FF2B5EF4-FFF2-40B4-BE49-F238E27FC236}">
                          <a16:creationId xmlns:a16="http://schemas.microsoft.com/office/drawing/2014/main" id="{6CC3FDBC-E9C1-4FE0-A7F5-A346B6E19DCC}"/>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97" name="Rechte verbindingslijn 96">
                      <a:extLst>
                        <a:ext uri="{FF2B5EF4-FFF2-40B4-BE49-F238E27FC236}">
                          <a16:creationId xmlns:a16="http://schemas.microsoft.com/office/drawing/2014/main" id="{1B068161-735D-44E7-8F44-9BB60CE0FA6B}"/>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90" name="Groep 89">
                    <a:extLst>
                      <a:ext uri="{FF2B5EF4-FFF2-40B4-BE49-F238E27FC236}">
                        <a16:creationId xmlns:a16="http://schemas.microsoft.com/office/drawing/2014/main" id="{FE2CDE7E-326F-48D2-A7FB-937A8C98DC63}"/>
                      </a:ext>
                    </a:extLst>
                  </p:cNvPr>
                  <p:cNvGrpSpPr/>
                  <p:nvPr userDrawn="1"/>
                </p:nvGrpSpPr>
                <p:grpSpPr>
                  <a:xfrm flipH="1">
                    <a:off x="-3310774" y="735854"/>
                    <a:ext cx="88801" cy="72568"/>
                    <a:chOff x="-2091059" y="1395403"/>
                    <a:chExt cx="157316" cy="128558"/>
                  </a:xfrm>
                </p:grpSpPr>
                <p:sp>
                  <p:nvSpPr>
                    <p:cNvPr id="91" name="Rechthoek 90">
                      <a:extLst>
                        <a:ext uri="{FF2B5EF4-FFF2-40B4-BE49-F238E27FC236}">
                          <a16:creationId xmlns:a16="http://schemas.microsoft.com/office/drawing/2014/main" id="{FDAB5319-CA93-4E07-8AB8-2A403FE948DA}"/>
                        </a:ext>
                      </a:extLst>
                    </p:cNvPr>
                    <p:cNvSpPr/>
                    <p:nvPr userDrawn="1"/>
                  </p:nvSpPr>
                  <p:spPr>
                    <a:xfrm>
                      <a:off x="-2051585" y="1436824"/>
                      <a:ext cx="117842" cy="45718"/>
                    </a:xfrm>
                    <a:prstGeom prst="rect">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92" name="Pijl: punthaak 91">
                      <a:extLst>
                        <a:ext uri="{FF2B5EF4-FFF2-40B4-BE49-F238E27FC236}">
                          <a16:creationId xmlns:a16="http://schemas.microsoft.com/office/drawing/2014/main" id="{3B4684A9-70C7-4E82-8128-97A2BE431FF7}"/>
                        </a:ext>
                      </a:extLst>
                    </p:cNvPr>
                    <p:cNvSpPr/>
                    <p:nvPr userDrawn="1"/>
                  </p:nvSpPr>
                  <p:spPr>
                    <a:xfrm flipH="1">
                      <a:off x="-2091059" y="1395403"/>
                      <a:ext cx="128558" cy="128558"/>
                    </a:xfrm>
                    <a:prstGeom prst="chevron">
                      <a:avLst>
                        <a:gd name="adj" fmla="val 47962"/>
                      </a:avLst>
                    </a:prstGeom>
                    <a:solidFill>
                      <a:srgbClr val="4A7DB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grpSp>
          <p:sp>
            <p:nvSpPr>
              <p:cNvPr id="85" name="Rechthoek 84">
                <a:extLst>
                  <a:ext uri="{FF2B5EF4-FFF2-40B4-BE49-F238E27FC236}">
                    <a16:creationId xmlns:a16="http://schemas.microsoft.com/office/drawing/2014/main" id="{F952A6FC-4798-45D2-B509-9569B0322C92}"/>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up</a:t>
                </a:r>
              </a:p>
            </p:txBody>
          </p:sp>
          <p:sp>
            <p:nvSpPr>
              <p:cNvPr id="86" name="Rechthoek 85">
                <a:extLst>
                  <a:ext uri="{FF2B5EF4-FFF2-40B4-BE49-F238E27FC236}">
                    <a16:creationId xmlns:a16="http://schemas.microsoft.com/office/drawing/2014/main" id="{1293642E-9132-4BB3-A9E6-149CC3B35D41}"/>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Text level down</a:t>
                </a:r>
              </a:p>
            </p:txBody>
          </p:sp>
        </p:grpSp>
        <p:cxnSp>
          <p:nvCxnSpPr>
            <p:cNvPr id="57" name="Rechte verbindingslijn 56">
              <a:extLst>
                <a:ext uri="{FF2B5EF4-FFF2-40B4-BE49-F238E27FC236}">
                  <a16:creationId xmlns:a16="http://schemas.microsoft.com/office/drawing/2014/main" id="{A079776C-538A-4010-B79F-8C383904F7D3}"/>
                </a:ext>
              </a:extLst>
            </p:cNvPr>
            <p:cNvCxnSpPr>
              <a:cxnSpLocks/>
            </p:cNvCxnSpPr>
            <p:nvPr userDrawn="1"/>
          </p:nvCxnSpPr>
          <p:spPr>
            <a:xfrm>
              <a:off x="-3419346" y="1020931"/>
              <a:ext cx="3176013" cy="0"/>
            </a:xfrm>
            <a:prstGeom prst="line">
              <a:avLst/>
            </a:prstGeom>
            <a:noFill/>
            <a:ln w="3175" cap="flat" cmpd="sng" algn="ctr">
              <a:solidFill>
                <a:srgbClr val="303E48"/>
              </a:solidFill>
              <a:prstDash val="solid"/>
            </a:ln>
            <a:effectLst/>
          </p:spPr>
        </p:cxnSp>
        <p:sp>
          <p:nvSpPr>
            <p:cNvPr id="58" name="Rechthoek 57">
              <a:extLst>
                <a:ext uri="{FF2B5EF4-FFF2-40B4-BE49-F238E27FC236}">
                  <a16:creationId xmlns:a16="http://schemas.microsoft.com/office/drawing/2014/main" id="{FF9AB1E7-AFFC-4D61-ABFE-57F12A628F20}"/>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rgbClr val="303E48"/>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Bullet</a:t>
              </a:r>
            </a:p>
          </p:txBody>
        </p:sp>
        <p:sp>
          <p:nvSpPr>
            <p:cNvPr id="59" name="Ovaal 58">
              <a:extLst>
                <a:ext uri="{FF2B5EF4-FFF2-40B4-BE49-F238E27FC236}">
                  <a16:creationId xmlns:a16="http://schemas.microsoft.com/office/drawing/2014/main" id="{5D2FA926-9341-4795-893E-BF30DE1FC376}"/>
                </a:ext>
              </a:extLst>
            </p:cNvPr>
            <p:cNvSpPr/>
            <p:nvPr userDrawn="1"/>
          </p:nvSpPr>
          <p:spPr>
            <a:xfrm>
              <a:off x="-3425006" y="2091065"/>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60" name="Rechthoek 59">
              <a:extLst>
                <a:ext uri="{FF2B5EF4-FFF2-40B4-BE49-F238E27FC236}">
                  <a16:creationId xmlns:a16="http://schemas.microsoft.com/office/drawing/2014/main" id="{94F662AA-4DCA-4895-8F06-FE88D548B19B}"/>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1950" marR="0" lvl="0" indent="-180975" defTabSz="914400" eaLnBrk="1" fontAlgn="auto" latinLnBrk="0" hangingPunct="1">
                <a:lnSpc>
                  <a:spcPct val="90000"/>
                </a:lnSpc>
                <a:spcBef>
                  <a:spcPts val="600"/>
                </a:spcBef>
                <a:spcAft>
                  <a:spcPts val="600"/>
                </a:spcAft>
                <a:buClr>
                  <a:srgbClr val="0096A5"/>
                </a:buClr>
                <a:buSzTx/>
                <a:buFont typeface="Arial" panose="020B0604020202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#1</a:t>
              </a:r>
            </a:p>
          </p:txBody>
        </p:sp>
        <p:sp>
          <p:nvSpPr>
            <p:cNvPr id="61" name="Ovaal 60">
              <a:extLst>
                <a:ext uri="{FF2B5EF4-FFF2-40B4-BE49-F238E27FC236}">
                  <a16:creationId xmlns:a16="http://schemas.microsoft.com/office/drawing/2014/main" id="{BB84E5A0-E9BD-49E8-B2F1-FAD8C4DC28B3}"/>
                </a:ext>
              </a:extLst>
            </p:cNvPr>
            <p:cNvSpPr/>
            <p:nvPr userDrawn="1"/>
          </p:nvSpPr>
          <p:spPr>
            <a:xfrm>
              <a:off x="-3425006" y="246524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63" name="Rechthoek 62">
              <a:extLst>
                <a:ext uri="{FF2B5EF4-FFF2-40B4-BE49-F238E27FC236}">
                  <a16:creationId xmlns:a16="http://schemas.microsoft.com/office/drawing/2014/main" id="{ACE738AC-D0C1-44C7-9C7A-EF6A0862D28F}"/>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542925" marR="0" lvl="0" indent="-180975" defTabSz="914400" eaLnBrk="1" fontAlgn="auto" latinLnBrk="0" hangingPunct="1">
                <a:lnSpc>
                  <a:spcPct val="90000"/>
                </a:lnSpc>
                <a:spcBef>
                  <a:spcPts val="600"/>
                </a:spcBef>
                <a:spcAft>
                  <a:spcPts val="600"/>
                </a:spcAft>
                <a:buClr>
                  <a:srgbClr val="00BBD3"/>
                </a:buClr>
                <a:buSzTx/>
                <a:buFont typeface="Open Sans" panose="020B0606030504020204" pitchFamily="34" charset="0"/>
                <a:buChar char="-"/>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Sub-bullet #2</a:t>
              </a:r>
            </a:p>
          </p:txBody>
        </p:sp>
        <p:sp>
          <p:nvSpPr>
            <p:cNvPr id="65" name="Ovaal 64">
              <a:extLst>
                <a:ext uri="{FF2B5EF4-FFF2-40B4-BE49-F238E27FC236}">
                  <a16:creationId xmlns:a16="http://schemas.microsoft.com/office/drawing/2014/main" id="{48145E04-E3D7-421F-85E2-C62D425D30A3}"/>
                </a:ext>
              </a:extLst>
            </p:cNvPr>
            <p:cNvSpPr/>
            <p:nvPr userDrawn="1"/>
          </p:nvSpPr>
          <p:spPr>
            <a:xfrm>
              <a:off x="-3425006" y="2837886"/>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4</a:t>
              </a:r>
            </a:p>
          </p:txBody>
        </p:sp>
        <p:sp>
          <p:nvSpPr>
            <p:cNvPr id="66" name="Rechthoek 65">
              <a:extLst>
                <a:ext uri="{FF2B5EF4-FFF2-40B4-BE49-F238E27FC236}">
                  <a16:creationId xmlns:a16="http://schemas.microsoft.com/office/drawing/2014/main" id="{CEB27FB4-4347-40A8-9BBD-09072C3EC28B}"/>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Plain text</a:t>
              </a:r>
            </a:p>
          </p:txBody>
        </p:sp>
        <p:sp>
          <p:nvSpPr>
            <p:cNvPr id="67" name="Ovaal 66">
              <a:extLst>
                <a:ext uri="{FF2B5EF4-FFF2-40B4-BE49-F238E27FC236}">
                  <a16:creationId xmlns:a16="http://schemas.microsoft.com/office/drawing/2014/main" id="{F690E09F-72E5-4798-8CE2-957BB0C06A10}"/>
                </a:ext>
              </a:extLst>
            </p:cNvPr>
            <p:cNvSpPr/>
            <p:nvPr userDrawn="1"/>
          </p:nvSpPr>
          <p:spPr>
            <a:xfrm>
              <a:off x="-3425006" y="3221492"/>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5</a:t>
              </a:r>
            </a:p>
          </p:txBody>
        </p:sp>
        <p:sp>
          <p:nvSpPr>
            <p:cNvPr id="68" name="Rechthoek 67">
              <a:extLst>
                <a:ext uri="{FF2B5EF4-FFF2-40B4-BE49-F238E27FC236}">
                  <a16:creationId xmlns:a16="http://schemas.microsoft.com/office/drawing/2014/main" id="{1A7D7AB7-2A8D-4E20-97E3-FBEA24498028}"/>
                </a:ext>
              </a:extLst>
            </p:cNvPr>
            <p:cNvSpPr/>
            <p:nvPr userDrawn="1"/>
          </p:nvSpPr>
          <p:spPr>
            <a:xfrm>
              <a:off x="-3059324" y="3221491"/>
              <a:ext cx="2823104" cy="25596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Header</a:t>
              </a:r>
            </a:p>
          </p:txBody>
        </p:sp>
        <p:cxnSp>
          <p:nvCxnSpPr>
            <p:cNvPr id="69" name="Rechte verbindingslijn 68">
              <a:extLst>
                <a:ext uri="{FF2B5EF4-FFF2-40B4-BE49-F238E27FC236}">
                  <a16:creationId xmlns:a16="http://schemas.microsoft.com/office/drawing/2014/main" id="{5A9E5BBA-D2C3-4495-8210-6CB8401AADA4}"/>
                </a:ext>
              </a:extLst>
            </p:cNvPr>
            <p:cNvCxnSpPr>
              <a:cxnSpLocks/>
            </p:cNvCxnSpPr>
            <p:nvPr userDrawn="1"/>
          </p:nvCxnSpPr>
          <p:spPr>
            <a:xfrm>
              <a:off x="-3419346" y="3585498"/>
              <a:ext cx="3176013" cy="0"/>
            </a:xfrm>
            <a:prstGeom prst="line">
              <a:avLst/>
            </a:prstGeom>
            <a:noFill/>
            <a:ln w="3175" cap="flat" cmpd="sng" algn="ctr">
              <a:solidFill>
                <a:srgbClr val="303E48"/>
              </a:solidFill>
              <a:prstDash val="solid"/>
            </a:ln>
            <a:effectLst/>
          </p:spPr>
        </p:cxnSp>
        <p:grpSp>
          <p:nvGrpSpPr>
            <p:cNvPr id="70" name="Meer informatie">
              <a:extLst>
                <a:ext uri="{FF2B5EF4-FFF2-40B4-BE49-F238E27FC236}">
                  <a16:creationId xmlns:a16="http://schemas.microsoft.com/office/drawing/2014/main" id="{4EC716D5-5568-4281-B10A-4D814C465E96}"/>
                </a:ext>
              </a:extLst>
            </p:cNvPr>
            <p:cNvGrpSpPr/>
            <p:nvPr userDrawn="1"/>
          </p:nvGrpSpPr>
          <p:grpSpPr>
            <a:xfrm>
              <a:off x="-3421298" y="3713747"/>
              <a:ext cx="3178515" cy="783273"/>
              <a:chOff x="-3741486" y="3359148"/>
              <a:chExt cx="3178515" cy="783273"/>
            </a:xfrm>
          </p:grpSpPr>
          <p:sp>
            <p:nvSpPr>
              <p:cNvPr id="72" name="Freeform 101">
                <a:extLst>
                  <a:ext uri="{FF2B5EF4-FFF2-40B4-BE49-F238E27FC236}">
                    <a16:creationId xmlns:a16="http://schemas.microsoft.com/office/drawing/2014/main" id="{8196C650-BBDC-4C3E-AFFB-3A08B4D655A7}"/>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73" name="Rechthoek 72">
                <a:extLst>
                  <a:ext uri="{FF2B5EF4-FFF2-40B4-BE49-F238E27FC236}">
                    <a16:creationId xmlns:a16="http://schemas.microsoft.com/office/drawing/2014/main" id="{DB6F306A-8D05-405C-AD7C-BCBBACCAC272}"/>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74" name="Rechte verbindingslijn 73">
                <a:extLst>
                  <a:ext uri="{FF2B5EF4-FFF2-40B4-BE49-F238E27FC236}">
                    <a16:creationId xmlns:a16="http://schemas.microsoft.com/office/drawing/2014/main" id="{E6A9A5D4-88A1-4C18-95DF-A34851941D0D}"/>
                  </a:ext>
                </a:extLst>
              </p:cNvPr>
              <p:cNvCxnSpPr>
                <a:cxnSpLocks/>
              </p:cNvCxnSpPr>
              <p:nvPr userDrawn="1"/>
            </p:nvCxnSpPr>
            <p:spPr>
              <a:xfrm>
                <a:off x="-3740987" y="4142421"/>
                <a:ext cx="3178016" cy="0"/>
              </a:xfrm>
              <a:prstGeom prst="line">
                <a:avLst/>
              </a:prstGeom>
              <a:noFill/>
              <a:ln w="3175" cap="flat" cmpd="sng" algn="ctr">
                <a:solidFill>
                  <a:srgbClr val="303E48"/>
                </a:solidFill>
                <a:prstDash val="solid"/>
              </a:ln>
              <a:effectLst/>
            </p:spPr>
          </p:cxnSp>
        </p:grpSp>
        <p:sp>
          <p:nvSpPr>
            <p:cNvPr id="71" name="Rechthoek 70">
              <a:extLst>
                <a:ext uri="{FF2B5EF4-FFF2-40B4-BE49-F238E27FC236}">
                  <a16:creationId xmlns:a16="http://schemas.microsoft.com/office/drawing/2014/main" id="{29D57434-B4C7-4BD1-A2E8-7E3BB3A44525}"/>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Under the tab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‘Home’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use the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list level-buttons</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 as pictured above, to choose a text level.Choose from:</a:t>
              </a:r>
            </a:p>
          </p:txBody>
        </p:sp>
      </p:grpSp>
      <p:grpSp>
        <p:nvGrpSpPr>
          <p:cNvPr id="127" name="Instruction">
            <a:extLst>
              <a:ext uri="{FF2B5EF4-FFF2-40B4-BE49-F238E27FC236}">
                <a16:creationId xmlns:a16="http://schemas.microsoft.com/office/drawing/2014/main" id="{4225337D-C051-4A39-9507-8B0E472EE0DB}"/>
              </a:ext>
            </a:extLst>
          </p:cNvPr>
          <p:cNvGrpSpPr/>
          <p:nvPr userDrawn="1"/>
        </p:nvGrpSpPr>
        <p:grpSpPr>
          <a:xfrm>
            <a:off x="12391602" y="0"/>
            <a:ext cx="3183678" cy="5229113"/>
            <a:chOff x="12391601" y="0"/>
            <a:chExt cx="3183678" cy="5229113"/>
          </a:xfrm>
        </p:grpSpPr>
        <p:grpSp>
          <p:nvGrpSpPr>
            <p:cNvPr id="128" name="Meer informatie">
              <a:extLst>
                <a:ext uri="{FF2B5EF4-FFF2-40B4-BE49-F238E27FC236}">
                  <a16:creationId xmlns:a16="http://schemas.microsoft.com/office/drawing/2014/main" id="{8882A50B-FD55-4A5A-A911-95665C5284D3}"/>
                </a:ext>
              </a:extLst>
            </p:cNvPr>
            <p:cNvGrpSpPr/>
            <p:nvPr userDrawn="1"/>
          </p:nvGrpSpPr>
          <p:grpSpPr>
            <a:xfrm>
              <a:off x="12396764" y="4445840"/>
              <a:ext cx="3178515" cy="783273"/>
              <a:chOff x="-3741486" y="3386444"/>
              <a:chExt cx="3178515" cy="783273"/>
            </a:xfrm>
          </p:grpSpPr>
          <p:sp>
            <p:nvSpPr>
              <p:cNvPr id="174" name="Freeform 101">
                <a:extLst>
                  <a:ext uri="{FF2B5EF4-FFF2-40B4-BE49-F238E27FC236}">
                    <a16:creationId xmlns:a16="http://schemas.microsoft.com/office/drawing/2014/main" id="{09A24D8C-381B-4726-B978-2C2A78672F14}"/>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black"/>
                  </a:solidFill>
                  <a:effectLst/>
                  <a:uLnTx/>
                  <a:uFillTx/>
                  <a:latin typeface="Open Sans"/>
                </a:endParaRPr>
              </a:p>
            </p:txBody>
          </p:sp>
          <p:sp>
            <p:nvSpPr>
              <p:cNvPr id="175" name="Rechthoek 174">
                <a:extLst>
                  <a:ext uri="{FF2B5EF4-FFF2-40B4-BE49-F238E27FC236}">
                    <a16:creationId xmlns:a16="http://schemas.microsoft.com/office/drawing/2014/main" id="{F80172A6-0A89-4130-89A7-5B790EDE7ED0}"/>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Want to know more?</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Go to the slide named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‘Instruction slide: YouTube links’</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open it in the slideshow and click on the preferred hyperlink.</a:t>
                </a:r>
              </a:p>
            </p:txBody>
          </p:sp>
          <p:cxnSp>
            <p:nvCxnSpPr>
              <p:cNvPr id="176" name="Rechte verbindingslijn 175">
                <a:extLst>
                  <a:ext uri="{FF2B5EF4-FFF2-40B4-BE49-F238E27FC236}">
                    <a16:creationId xmlns:a16="http://schemas.microsoft.com/office/drawing/2014/main" id="{CFFF073D-8D32-4A3D-98E4-945A2AD1A895}"/>
                  </a:ext>
                </a:extLst>
              </p:cNvPr>
              <p:cNvCxnSpPr>
                <a:cxnSpLocks/>
              </p:cNvCxnSpPr>
              <p:nvPr userDrawn="1"/>
            </p:nvCxnSpPr>
            <p:spPr>
              <a:xfrm>
                <a:off x="-3740987" y="4169717"/>
                <a:ext cx="3178016" cy="0"/>
              </a:xfrm>
              <a:prstGeom prst="line">
                <a:avLst/>
              </a:prstGeom>
              <a:noFill/>
              <a:ln w="3175" cap="flat" cmpd="sng" algn="ctr">
                <a:solidFill>
                  <a:srgbClr val="303E48"/>
                </a:solidFill>
                <a:prstDash val="solid"/>
              </a:ln>
              <a:effectLst/>
            </p:spPr>
          </p:cxnSp>
        </p:grpSp>
        <p:sp>
          <p:nvSpPr>
            <p:cNvPr id="129" name="Rechthoek 128">
              <a:extLst>
                <a:ext uri="{FF2B5EF4-FFF2-40B4-BE49-F238E27FC236}">
                  <a16:creationId xmlns:a16="http://schemas.microsoft.com/office/drawing/2014/main" id="{F3369D8B-8509-47A8-973C-AFAB5ABDA180}"/>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en-US" sz="1400" b="1" i="0" u="none" strike="noStrike" kern="0" cap="all" spc="0" normalizeH="0" baseline="0" noProof="0">
                  <a:ln>
                    <a:noFill/>
                  </a:ln>
                  <a:solidFill>
                    <a:srgbClr val="303E48"/>
                  </a:solidFill>
                  <a:effectLst/>
                  <a:uLnTx/>
                  <a:uFillTx/>
                  <a:latin typeface="Oswald"/>
                  <a:cs typeface="Segoe UI Light" panose="020B0502040204020203" pitchFamily="34" charset="0"/>
                </a:rPr>
                <a:t>Insert/change image</a:t>
              </a:r>
            </a:p>
          </p:txBody>
        </p:sp>
        <p:sp>
          <p:nvSpPr>
            <p:cNvPr id="130" name="Ovaal 129">
              <a:extLst>
                <a:ext uri="{FF2B5EF4-FFF2-40B4-BE49-F238E27FC236}">
                  <a16:creationId xmlns:a16="http://schemas.microsoft.com/office/drawing/2014/main" id="{69411AD8-3635-4B78-B069-A9B7C1C88D45}"/>
                </a:ext>
              </a:extLst>
            </p:cNvPr>
            <p:cNvSpPr/>
            <p:nvPr userDrawn="1"/>
          </p:nvSpPr>
          <p:spPr>
            <a:xfrm>
              <a:off x="12391601" y="366490"/>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1</a:t>
              </a:r>
            </a:p>
          </p:txBody>
        </p:sp>
        <p:cxnSp>
          <p:nvCxnSpPr>
            <p:cNvPr id="131" name="Rechte verbindingslijn 130">
              <a:extLst>
                <a:ext uri="{FF2B5EF4-FFF2-40B4-BE49-F238E27FC236}">
                  <a16:creationId xmlns:a16="http://schemas.microsoft.com/office/drawing/2014/main" id="{0E9345A0-336C-4E92-AC75-0B9522783BF4}"/>
                </a:ext>
              </a:extLst>
            </p:cNvPr>
            <p:cNvCxnSpPr>
              <a:cxnSpLocks/>
            </p:cNvCxnSpPr>
            <p:nvPr userDrawn="1"/>
          </p:nvCxnSpPr>
          <p:spPr>
            <a:xfrm>
              <a:off x="12397261" y="241635"/>
              <a:ext cx="3178017" cy="0"/>
            </a:xfrm>
            <a:prstGeom prst="line">
              <a:avLst/>
            </a:prstGeom>
            <a:noFill/>
            <a:ln w="3175" cap="flat" cmpd="sng" algn="ctr">
              <a:solidFill>
                <a:srgbClr val="303E48"/>
              </a:solidFill>
              <a:prstDash val="solid"/>
            </a:ln>
            <a:effectLst/>
          </p:spPr>
        </p:cxnSp>
        <p:cxnSp>
          <p:nvCxnSpPr>
            <p:cNvPr id="132" name="Rechte verbindingslijn 131">
              <a:extLst>
                <a:ext uri="{FF2B5EF4-FFF2-40B4-BE49-F238E27FC236}">
                  <a16:creationId xmlns:a16="http://schemas.microsoft.com/office/drawing/2014/main" id="{974E0BC6-DC1C-4429-8CCB-C9E1E6826E1E}"/>
                </a:ext>
              </a:extLst>
            </p:cNvPr>
            <p:cNvCxnSpPr>
              <a:cxnSpLocks/>
            </p:cNvCxnSpPr>
            <p:nvPr userDrawn="1"/>
          </p:nvCxnSpPr>
          <p:spPr>
            <a:xfrm>
              <a:off x="12397261" y="1577933"/>
              <a:ext cx="3178017" cy="0"/>
            </a:xfrm>
            <a:prstGeom prst="line">
              <a:avLst/>
            </a:prstGeom>
            <a:noFill/>
            <a:ln w="3175" cap="flat" cmpd="sng" algn="ctr">
              <a:solidFill>
                <a:srgbClr val="303E48"/>
              </a:solidFill>
              <a:prstDash val="solid"/>
            </a:ln>
            <a:effectLst/>
          </p:spPr>
        </p:cxnSp>
        <p:sp>
          <p:nvSpPr>
            <p:cNvPr id="133" name="Rechthoek 132">
              <a:extLst>
                <a:ext uri="{FF2B5EF4-FFF2-40B4-BE49-F238E27FC236}">
                  <a16:creationId xmlns:a16="http://schemas.microsoft.com/office/drawing/2014/main" id="{07F059A4-51DC-445A-9547-8E1A1084DBDF}"/>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If necessary, delete the existing image by hitting the </a:t>
              </a:r>
              <a:r>
                <a:rPr kumimoji="0" lang="en-US" sz="1100" b="1" i="0" u="none" strike="noStrike" kern="0" cap="none" spc="0" normalizeH="0" baseline="0" noProof="0" dirty="0">
                  <a:ln>
                    <a:noFill/>
                  </a:ln>
                  <a:solidFill>
                    <a:srgbClr val="000000"/>
                  </a:solidFill>
                  <a:effectLst/>
                  <a:uLnTx/>
                  <a:uFillTx/>
                  <a:latin typeface="Open Sans"/>
                  <a:cs typeface="Segoe UI Light" panose="020B0502040204020203" pitchFamily="34" charset="0"/>
                </a:rPr>
                <a:t>‘Delete’-button</a:t>
              </a:r>
              <a: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t>. Click on the pictogram to insert a new image. </a:t>
              </a:r>
              <a:br>
                <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rPr>
              </a:br>
              <a:r>
                <a:rPr kumimoji="0" lang="en-US" sz="1100" b="0" i="1" u="none" strike="noStrike" kern="0" cap="none" spc="0" normalizeH="0" baseline="0" noProof="0" dirty="0">
                  <a:ln>
                    <a:noFill/>
                  </a:ln>
                  <a:solidFill>
                    <a:srgbClr val="000000"/>
                  </a:solidFill>
                  <a:effectLst/>
                  <a:uLnTx/>
                  <a:uFillTx/>
                  <a:latin typeface="Open Sans"/>
                  <a:cs typeface="Segoe UI Light" panose="020B0502040204020203" pitchFamily="34" charset="0"/>
                </a:rPr>
                <a:t>(see example below).</a:t>
              </a:r>
              <a:endParaRPr kumimoji="0" lang="en-US" sz="1100" b="0" i="0" u="none" strike="noStrike" kern="0" cap="none" spc="0" normalizeH="0" baseline="0" noProof="0" dirty="0">
                <a:ln>
                  <a:noFill/>
                </a:ln>
                <a:solidFill>
                  <a:srgbClr val="000000"/>
                </a:solidFill>
                <a:effectLst/>
                <a:uLnTx/>
                <a:uFillTx/>
                <a:latin typeface="Open Sans"/>
                <a:cs typeface="Segoe UI Light" panose="020B0502040204020203" pitchFamily="34" charset="0"/>
              </a:endParaRPr>
            </a:p>
          </p:txBody>
        </p:sp>
        <p:cxnSp>
          <p:nvCxnSpPr>
            <p:cNvPr id="134" name="Rechte verbindingslijn 133">
              <a:extLst>
                <a:ext uri="{FF2B5EF4-FFF2-40B4-BE49-F238E27FC236}">
                  <a16:creationId xmlns:a16="http://schemas.microsoft.com/office/drawing/2014/main" id="{99A10ACA-2C20-4815-887A-5459E4F25E38}"/>
                </a:ext>
              </a:extLst>
            </p:cNvPr>
            <p:cNvCxnSpPr>
              <a:cxnSpLocks/>
            </p:cNvCxnSpPr>
            <p:nvPr userDrawn="1"/>
          </p:nvCxnSpPr>
          <p:spPr>
            <a:xfrm>
              <a:off x="12397261" y="4327957"/>
              <a:ext cx="3178017" cy="0"/>
            </a:xfrm>
            <a:prstGeom prst="line">
              <a:avLst/>
            </a:prstGeom>
            <a:noFill/>
            <a:ln w="3175" cap="flat" cmpd="sng" algn="ctr">
              <a:solidFill>
                <a:srgbClr val="303E48"/>
              </a:solidFill>
              <a:prstDash val="solid"/>
            </a:ln>
            <a:effectLst/>
          </p:spPr>
        </p:cxnSp>
        <p:sp>
          <p:nvSpPr>
            <p:cNvPr id="135" name="Ovaal 134">
              <a:extLst>
                <a:ext uri="{FF2B5EF4-FFF2-40B4-BE49-F238E27FC236}">
                  <a16:creationId xmlns:a16="http://schemas.microsoft.com/office/drawing/2014/main" id="{4C001ED7-4C86-46EF-9398-54C49535A9A5}"/>
                </a:ext>
              </a:extLst>
            </p:cNvPr>
            <p:cNvSpPr/>
            <p:nvPr userDrawn="1"/>
          </p:nvSpPr>
          <p:spPr>
            <a:xfrm>
              <a:off x="12391601" y="1706398"/>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2</a:t>
              </a:r>
            </a:p>
          </p:txBody>
        </p:sp>
        <p:sp>
          <p:nvSpPr>
            <p:cNvPr id="136" name="Rechthoek 135">
              <a:extLst>
                <a:ext uri="{FF2B5EF4-FFF2-40B4-BE49-F238E27FC236}">
                  <a16:creationId xmlns:a16="http://schemas.microsoft.com/office/drawing/2014/main" id="{7584716E-5484-4449-9BB2-E7A977D4C9AE}"/>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Select the preferred image</a:t>
              </a:r>
              <a:b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b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and click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‘Insert’</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grpSp>
          <p:nvGrpSpPr>
            <p:cNvPr id="137" name="Groep 136">
              <a:extLst>
                <a:ext uri="{FF2B5EF4-FFF2-40B4-BE49-F238E27FC236}">
                  <a16:creationId xmlns:a16="http://schemas.microsoft.com/office/drawing/2014/main" id="{3BA7BEAB-485D-40E5-8886-AC212E3D0DFD}"/>
                </a:ext>
              </a:extLst>
            </p:cNvPr>
            <p:cNvGrpSpPr/>
            <p:nvPr userDrawn="1"/>
          </p:nvGrpSpPr>
          <p:grpSpPr>
            <a:xfrm>
              <a:off x="12757282" y="2184550"/>
              <a:ext cx="825500" cy="209550"/>
              <a:chOff x="13504624" y="2482850"/>
              <a:chExt cx="825500" cy="209550"/>
            </a:xfrm>
          </p:grpSpPr>
          <p:sp>
            <p:nvSpPr>
              <p:cNvPr id="171" name="Rechthoek 170">
                <a:extLst>
                  <a:ext uri="{FF2B5EF4-FFF2-40B4-BE49-F238E27FC236}">
                    <a16:creationId xmlns:a16="http://schemas.microsoft.com/office/drawing/2014/main" id="{30AE462B-6223-4748-9A2A-1BD2926FFA81}"/>
                  </a:ext>
                </a:extLst>
              </p:cNvPr>
              <p:cNvSpPr/>
              <p:nvPr userDrawn="1"/>
            </p:nvSpPr>
            <p:spPr>
              <a:xfrm>
                <a:off x="13504624" y="2482850"/>
                <a:ext cx="825500" cy="209550"/>
              </a:xfrm>
              <a:prstGeom prst="rect">
                <a:avLst/>
              </a:prstGeom>
              <a:solidFill>
                <a:srgbClr val="E5F1FB"/>
              </a:solidFill>
              <a:ln w="12700" cap="flat" cmpd="sng" algn="ctr">
                <a:solidFill>
                  <a:srgbClr val="0B7ED9"/>
                </a:solidFill>
                <a:prstDash val="solid"/>
              </a:ln>
              <a:effectLst/>
            </p:spPr>
            <p:txBody>
              <a:bodyPr rot="0" spcFirstLastPara="0" vert="horz" wrap="square" lIns="180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Insert</a:t>
                </a:r>
              </a:p>
            </p:txBody>
          </p:sp>
          <p:cxnSp>
            <p:nvCxnSpPr>
              <p:cNvPr id="172" name="Rechte verbindingslijn 171">
                <a:extLst>
                  <a:ext uri="{FF2B5EF4-FFF2-40B4-BE49-F238E27FC236}">
                    <a16:creationId xmlns:a16="http://schemas.microsoft.com/office/drawing/2014/main" id="{F1E45248-0724-4F3B-AE5A-104966D3C134}"/>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73" name="Gelijkbenige driehoek 172">
                <a:extLst>
                  <a:ext uri="{FF2B5EF4-FFF2-40B4-BE49-F238E27FC236}">
                    <a16:creationId xmlns:a16="http://schemas.microsoft.com/office/drawing/2014/main" id="{765E0113-204A-4BB6-97FD-7638893BC467}"/>
                  </a:ext>
                </a:extLst>
              </p:cNvPr>
              <p:cNvSpPr/>
              <p:nvPr userDrawn="1"/>
            </p:nvSpPr>
            <p:spPr>
              <a:xfrm rot="10800000">
                <a:off x="14196089" y="2566904"/>
                <a:ext cx="86866" cy="51147"/>
              </a:xfrm>
              <a:prstGeom prst="triangle">
                <a:avLst/>
              </a:prstGeom>
              <a:solidFill>
                <a:srgbClr val="000000"/>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38" name="Groep 137">
              <a:extLst>
                <a:ext uri="{FF2B5EF4-FFF2-40B4-BE49-F238E27FC236}">
                  <a16:creationId xmlns:a16="http://schemas.microsoft.com/office/drawing/2014/main" id="{C9048AA8-6139-46F1-926D-DDEE66AFE35F}"/>
                </a:ext>
              </a:extLst>
            </p:cNvPr>
            <p:cNvGrpSpPr/>
            <p:nvPr userDrawn="1"/>
          </p:nvGrpSpPr>
          <p:grpSpPr>
            <a:xfrm>
              <a:off x="12757282" y="1141626"/>
              <a:ext cx="294789" cy="318834"/>
              <a:chOff x="14466489" y="1001522"/>
              <a:chExt cx="290627" cy="314333"/>
            </a:xfrm>
          </p:grpSpPr>
          <p:sp>
            <p:nvSpPr>
              <p:cNvPr id="165" name="Rechthoek 164">
                <a:extLst>
                  <a:ext uri="{FF2B5EF4-FFF2-40B4-BE49-F238E27FC236}">
                    <a16:creationId xmlns:a16="http://schemas.microsoft.com/office/drawing/2014/main" id="{AE983177-ABFC-494E-BE21-18ABDA144608}"/>
                  </a:ext>
                </a:extLst>
              </p:cNvPr>
              <p:cNvSpPr/>
              <p:nvPr userDrawn="1"/>
            </p:nvSpPr>
            <p:spPr>
              <a:xfrm>
                <a:off x="14466489" y="1001522"/>
                <a:ext cx="257935" cy="254168"/>
              </a:xfrm>
              <a:prstGeom prst="rect">
                <a:avLst/>
              </a:prstGeom>
              <a:solidFill>
                <a:sysClr val="window" lastClr="FFFFFF"/>
              </a:solidFill>
              <a:ln w="12700" cap="flat" cmpd="sng" algn="ctr">
                <a:solidFill>
                  <a:srgbClr val="C0C0C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6" name="Ovaal 165">
                <a:extLst>
                  <a:ext uri="{FF2B5EF4-FFF2-40B4-BE49-F238E27FC236}">
                    <a16:creationId xmlns:a16="http://schemas.microsoft.com/office/drawing/2014/main" id="{D0E908C9-200C-42C0-AEA2-55DC6C16BF3B}"/>
                  </a:ext>
                </a:extLst>
              </p:cNvPr>
              <p:cNvSpPr/>
              <p:nvPr userDrawn="1"/>
            </p:nvSpPr>
            <p:spPr>
              <a:xfrm>
                <a:off x="14623626" y="1033630"/>
                <a:ext cx="71169" cy="71169"/>
              </a:xfrm>
              <a:prstGeom prst="ellipse">
                <a:avLst/>
              </a:prstGeom>
              <a:solidFill>
                <a:srgbClr val="F1D8A5"/>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7" name="Vrije vorm: vorm 166">
                <a:extLst>
                  <a:ext uri="{FF2B5EF4-FFF2-40B4-BE49-F238E27FC236}">
                    <a16:creationId xmlns:a16="http://schemas.microsoft.com/office/drawing/2014/main" id="{5CAF9C30-50E4-4C09-8FBC-5F7F982E3119}"/>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8" name="Rechthoek: afgeronde hoeken 167">
                <a:extLst>
                  <a:ext uri="{FF2B5EF4-FFF2-40B4-BE49-F238E27FC236}">
                    <a16:creationId xmlns:a16="http://schemas.microsoft.com/office/drawing/2014/main" id="{1F1AD6CA-5D5F-41AC-8CAD-07AE189871F8}"/>
                  </a:ext>
                </a:extLst>
              </p:cNvPr>
              <p:cNvSpPr/>
              <p:nvPr userDrawn="1"/>
            </p:nvSpPr>
            <p:spPr>
              <a:xfrm>
                <a:off x="14601150" y="1145314"/>
                <a:ext cx="155966" cy="116816"/>
              </a:xfrm>
              <a:prstGeom prst="roundRect">
                <a:avLst/>
              </a:prstGeom>
              <a:solidFill>
                <a:sysClr val="window" lastClr="FFFFFF"/>
              </a:solidFill>
              <a:ln w="19050" cap="flat" cmpd="sng" algn="ctr">
                <a:solidFill>
                  <a:srgbClr val="8AADD0"/>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169" name="Rechte verbindingslijn 168">
                <a:extLst>
                  <a:ext uri="{FF2B5EF4-FFF2-40B4-BE49-F238E27FC236}">
                    <a16:creationId xmlns:a16="http://schemas.microsoft.com/office/drawing/2014/main" id="{34ED8F8F-05CB-4E33-A266-4969860E7B72}"/>
                  </a:ext>
                </a:extLst>
              </p:cNvPr>
              <p:cNvCxnSpPr>
                <a:cxnSpLocks/>
              </p:cNvCxnSpPr>
              <p:nvPr userDrawn="1"/>
            </p:nvCxnSpPr>
            <p:spPr>
              <a:xfrm>
                <a:off x="14637490" y="1308665"/>
                <a:ext cx="83286" cy="0"/>
              </a:xfrm>
              <a:prstGeom prst="line">
                <a:avLst/>
              </a:prstGeom>
              <a:solidFill>
                <a:sysClr val="window" lastClr="FFFFFF"/>
              </a:solidFill>
              <a:ln w="19050" cap="flat" cmpd="sng" algn="ctr">
                <a:solidFill>
                  <a:srgbClr val="8AADD0"/>
                </a:solidFill>
                <a:prstDash val="solid"/>
              </a:ln>
              <a:effectLst/>
            </p:spPr>
          </p:cxnSp>
          <p:cxnSp>
            <p:nvCxnSpPr>
              <p:cNvPr id="170" name="Rechte verbindingslijn 169">
                <a:extLst>
                  <a:ext uri="{FF2B5EF4-FFF2-40B4-BE49-F238E27FC236}">
                    <a16:creationId xmlns:a16="http://schemas.microsoft.com/office/drawing/2014/main" id="{697118DB-982A-4E5A-88B5-E39D27AD78BC}"/>
                  </a:ext>
                </a:extLst>
              </p:cNvPr>
              <p:cNvCxnSpPr>
                <a:cxnSpLocks/>
                <a:stCxn id="168" idx="2"/>
              </p:cNvCxnSpPr>
              <p:nvPr userDrawn="1"/>
            </p:nvCxnSpPr>
            <p:spPr>
              <a:xfrm flipH="1">
                <a:off x="14678717" y="1262130"/>
                <a:ext cx="416" cy="43573"/>
              </a:xfrm>
              <a:prstGeom prst="line">
                <a:avLst/>
              </a:prstGeom>
              <a:solidFill>
                <a:sysClr val="window" lastClr="FFFFFF"/>
              </a:solidFill>
              <a:ln w="19050" cap="flat" cmpd="sng" algn="ctr">
                <a:solidFill>
                  <a:srgbClr val="8AADD0"/>
                </a:solidFill>
                <a:prstDash val="solid"/>
              </a:ln>
              <a:effectLst/>
            </p:spPr>
          </p:cxnSp>
        </p:grpSp>
        <p:sp>
          <p:nvSpPr>
            <p:cNvPr id="139" name="Ovaal 138">
              <a:extLst>
                <a:ext uri="{FF2B5EF4-FFF2-40B4-BE49-F238E27FC236}">
                  <a16:creationId xmlns:a16="http://schemas.microsoft.com/office/drawing/2014/main" id="{2C06CC90-3B25-4604-8FB5-E489ACF0A081}"/>
                </a:ext>
              </a:extLst>
            </p:cNvPr>
            <p:cNvSpPr/>
            <p:nvPr userDrawn="1"/>
          </p:nvSpPr>
          <p:spPr>
            <a:xfrm>
              <a:off x="12391601" y="2617951"/>
              <a:ext cx="260914" cy="259683"/>
            </a:xfrm>
            <a:prstGeom prst="ellipse">
              <a:avLst/>
            </a:prstGeom>
            <a:solidFill>
              <a:srgbClr val="303E4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latin typeface="Open Sans"/>
                  <a:cs typeface="Segoe UI Light" panose="020B0502040204020203" pitchFamily="34" charset="0"/>
                </a:rPr>
                <a:t>3</a:t>
              </a:r>
            </a:p>
          </p:txBody>
        </p:sp>
        <p:sp>
          <p:nvSpPr>
            <p:cNvPr id="140" name="Rechthoek 139">
              <a:extLst>
                <a:ext uri="{FF2B5EF4-FFF2-40B4-BE49-F238E27FC236}">
                  <a16:creationId xmlns:a16="http://schemas.microsoft.com/office/drawing/2014/main" id="{7D67FD46-38A3-4B28-A885-8FF68101D509}"/>
                </a:ext>
              </a:extLst>
            </p:cNvPr>
            <p:cNvSpPr/>
            <p:nvPr userDrawn="1"/>
          </p:nvSpPr>
          <p:spPr>
            <a:xfrm>
              <a:off x="12757283" y="2684015"/>
              <a:ext cx="2817996" cy="433206"/>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rgbClr val="303E48"/>
                </a:buClr>
                <a:buSzTx/>
                <a:buFont typeface="Arial" panose="020B0604020202020204" pitchFamily="34" charset="0"/>
                <a:buNone/>
                <a:tabLst/>
                <a:defRPr/>
              </a:pP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Click with the right mouse button on the miniature slide on the left side of the screen and choose </a:t>
              </a:r>
              <a:r>
                <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rPr>
                <a:t>´Reset slide´</a:t>
              </a:r>
              <a:r>
                <a:rPr kumimoji="0" lang="en-US" sz="1100" b="0" i="0" u="none" strike="noStrike" kern="0" cap="none" spc="0" normalizeH="0" baseline="0" noProof="0">
                  <a:ln>
                    <a:noFill/>
                  </a:ln>
                  <a:solidFill>
                    <a:srgbClr val="000000"/>
                  </a:solidFill>
                  <a:effectLst/>
                  <a:uLnTx/>
                  <a:uFillTx/>
                  <a:latin typeface="Open Sans"/>
                  <a:cs typeface="Segoe UI Light" panose="020B0502040204020203" pitchFamily="34" charset="0"/>
                </a:rPr>
                <a:t>.</a:t>
              </a:r>
              <a:endParaRPr kumimoji="0" lang="en-US" sz="1100" b="1" i="0" u="none" strike="noStrike" kern="0" cap="none" spc="0" normalizeH="0" baseline="0" noProof="0">
                <a:ln>
                  <a:noFill/>
                </a:ln>
                <a:solidFill>
                  <a:srgbClr val="000000"/>
                </a:solidFill>
                <a:effectLst/>
                <a:uLnTx/>
                <a:uFillTx/>
                <a:latin typeface="Open Sans"/>
                <a:cs typeface="Segoe UI Light" panose="020B0502040204020203" pitchFamily="34" charset="0"/>
              </a:endParaRPr>
            </a:p>
          </p:txBody>
        </p:sp>
        <p:cxnSp>
          <p:nvCxnSpPr>
            <p:cNvPr id="141" name="Rechte verbindingslijn 140">
              <a:extLst>
                <a:ext uri="{FF2B5EF4-FFF2-40B4-BE49-F238E27FC236}">
                  <a16:creationId xmlns:a16="http://schemas.microsoft.com/office/drawing/2014/main" id="{F47AE2E8-FD6D-4770-9940-05E12FF67BC2}"/>
                </a:ext>
              </a:extLst>
            </p:cNvPr>
            <p:cNvCxnSpPr>
              <a:cxnSpLocks/>
            </p:cNvCxnSpPr>
            <p:nvPr userDrawn="1"/>
          </p:nvCxnSpPr>
          <p:spPr>
            <a:xfrm>
              <a:off x="12397261" y="2499789"/>
              <a:ext cx="3178017" cy="0"/>
            </a:xfrm>
            <a:prstGeom prst="line">
              <a:avLst/>
            </a:prstGeom>
            <a:noFill/>
            <a:ln w="3175" cap="flat" cmpd="sng" algn="ctr">
              <a:solidFill>
                <a:srgbClr val="303E48"/>
              </a:solidFill>
              <a:prstDash val="solid"/>
            </a:ln>
            <a:effectLst/>
          </p:spPr>
        </p:cxnSp>
        <p:sp>
          <p:nvSpPr>
            <p:cNvPr id="142" name="Rechthoek 141">
              <a:extLst>
                <a:ext uri="{FF2B5EF4-FFF2-40B4-BE49-F238E27FC236}">
                  <a16:creationId xmlns:a16="http://schemas.microsoft.com/office/drawing/2014/main" id="{EB967655-7474-4D6D-BDD1-351BC42B0054}"/>
                </a:ext>
              </a:extLst>
            </p:cNvPr>
            <p:cNvSpPr/>
            <p:nvPr userDrawn="1"/>
          </p:nvSpPr>
          <p:spPr>
            <a:xfrm>
              <a:off x="12654153" y="3238910"/>
              <a:ext cx="1624926" cy="805220"/>
            </a:xfrm>
            <a:prstGeom prst="rect">
              <a:avLst/>
            </a:prstGeom>
            <a:blipFill>
              <a:blip r:embed="rId4" cstate="screen">
                <a:extLst>
                  <a:ext uri="{28A0092B-C50C-407E-A947-70E740481C1C}">
                    <a14:useLocalDpi xmlns:a14="http://schemas.microsoft.com/office/drawing/2010/main" val="0"/>
                  </a:ext>
                </a:extLst>
              </a:blip>
              <a:stretch>
                <a:fillRect/>
              </a:stretch>
            </a:blipFill>
            <a:ln w="25400" cap="flat" cmpd="sng" algn="ctr">
              <a:noFill/>
              <a:prstDash val="solid"/>
            </a:ln>
            <a:effectLst/>
          </p:spPr>
          <p:txBody>
            <a:bodyPr rot="0" spcFirstLastPara="0" vert="horz" wrap="square" lIns="72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0" i="1" u="none" strike="noStrike" kern="0" cap="none" spc="0" normalizeH="0" baseline="0" noProof="0" dirty="0">
                <a:ln>
                  <a:noFill/>
                </a:ln>
                <a:solidFill>
                  <a:prstClr val="black"/>
                </a:solidFill>
                <a:effectLst/>
                <a:uLnTx/>
                <a:uFillTx/>
                <a:latin typeface="Open Sans"/>
                <a:ea typeface="+mn-ea"/>
                <a:cs typeface="+mn-cs"/>
              </a:endParaRPr>
            </a:p>
          </p:txBody>
        </p:sp>
        <p:grpSp>
          <p:nvGrpSpPr>
            <p:cNvPr id="143" name="Groep 142">
              <a:extLst>
                <a:ext uri="{FF2B5EF4-FFF2-40B4-BE49-F238E27FC236}">
                  <a16:creationId xmlns:a16="http://schemas.microsoft.com/office/drawing/2014/main" id="{CB5B5E34-996C-4B97-8487-C67D1563E80B}"/>
                </a:ext>
              </a:extLst>
            </p:cNvPr>
            <p:cNvGrpSpPr/>
            <p:nvPr userDrawn="1"/>
          </p:nvGrpSpPr>
          <p:grpSpPr>
            <a:xfrm>
              <a:off x="13614067" y="3535184"/>
              <a:ext cx="1195723" cy="678267"/>
              <a:chOff x="12757284" y="3224292"/>
              <a:chExt cx="1195723" cy="678267"/>
            </a:xfrm>
          </p:grpSpPr>
          <p:sp>
            <p:nvSpPr>
              <p:cNvPr id="144" name="Rechthoek 143">
                <a:extLst>
                  <a:ext uri="{FF2B5EF4-FFF2-40B4-BE49-F238E27FC236}">
                    <a16:creationId xmlns:a16="http://schemas.microsoft.com/office/drawing/2014/main" id="{4DD0390D-A002-40CD-8E2E-36DC8159E998}"/>
                  </a:ext>
                </a:extLst>
              </p:cNvPr>
              <p:cNvSpPr/>
              <p:nvPr userDrawn="1"/>
            </p:nvSpPr>
            <p:spPr>
              <a:xfrm>
                <a:off x="12757284" y="3224292"/>
                <a:ext cx="1176476" cy="580946"/>
              </a:xfrm>
              <a:prstGeom prst="rect">
                <a:avLst/>
              </a:prstGeom>
              <a:solidFill>
                <a:sysClr val="window" lastClr="FFFFFF"/>
              </a:solidFill>
              <a:ln w="12700" cap="flat" cmpd="sng" algn="ctr">
                <a:solidFill>
                  <a:srgbClr val="D1D1D1"/>
                </a:solidFill>
                <a:prstDash val="solid"/>
              </a:ln>
              <a:effectLst/>
            </p:spPr>
            <p:txBody>
              <a:bodyPr rot="0" spcFirstLastPara="0"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45" name="Rechthoek 144">
                <a:extLst>
                  <a:ext uri="{FF2B5EF4-FFF2-40B4-BE49-F238E27FC236}">
                    <a16:creationId xmlns:a16="http://schemas.microsoft.com/office/drawing/2014/main" id="{C153C1ED-1CE7-452A-867E-EFEE0D75A44F}"/>
                  </a:ext>
                </a:extLst>
              </p:cNvPr>
              <p:cNvSpPr/>
              <p:nvPr userDrawn="1"/>
            </p:nvSpPr>
            <p:spPr>
              <a:xfrm>
                <a:off x="12779248" y="3535681"/>
                <a:ext cx="1145758" cy="261256"/>
              </a:xfrm>
              <a:prstGeom prst="rect">
                <a:avLst/>
              </a:prstGeom>
              <a:solidFill>
                <a:srgbClr val="FCE4DC"/>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nvGrpSpPr>
              <p:cNvPr id="146" name="Groep 145">
                <a:extLst>
                  <a:ext uri="{FF2B5EF4-FFF2-40B4-BE49-F238E27FC236}">
                    <a16:creationId xmlns:a16="http://schemas.microsoft.com/office/drawing/2014/main" id="{B66C1651-9F24-43D4-AA77-EF7B456D268B}"/>
                  </a:ext>
                </a:extLst>
              </p:cNvPr>
              <p:cNvGrpSpPr/>
              <p:nvPr userDrawn="1"/>
            </p:nvGrpSpPr>
            <p:grpSpPr>
              <a:xfrm>
                <a:off x="12839234" y="3289794"/>
                <a:ext cx="155951" cy="131922"/>
                <a:chOff x="12968836" y="3354170"/>
                <a:chExt cx="404806" cy="342433"/>
              </a:xfrm>
            </p:grpSpPr>
            <p:sp>
              <p:nvSpPr>
                <p:cNvPr id="159" name="Rechthoek: afgeronde hoeken 158">
                  <a:extLst>
                    <a:ext uri="{FF2B5EF4-FFF2-40B4-BE49-F238E27FC236}">
                      <a16:creationId xmlns:a16="http://schemas.microsoft.com/office/drawing/2014/main" id="{0EF74374-CB0D-400B-8C35-E8B126B03B0D}"/>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0" name="Rechthoek 159">
                  <a:extLst>
                    <a:ext uri="{FF2B5EF4-FFF2-40B4-BE49-F238E27FC236}">
                      <a16:creationId xmlns:a16="http://schemas.microsoft.com/office/drawing/2014/main" id="{F071FA11-0875-48D1-85F5-392174A28924}"/>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1" name="Rechthoek 160">
                  <a:extLst>
                    <a:ext uri="{FF2B5EF4-FFF2-40B4-BE49-F238E27FC236}">
                      <a16:creationId xmlns:a16="http://schemas.microsoft.com/office/drawing/2014/main" id="{8399F881-A6C9-4DB6-A839-DAB6E6D6785B}"/>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2" name="Rechthoek 161">
                  <a:extLst>
                    <a:ext uri="{FF2B5EF4-FFF2-40B4-BE49-F238E27FC236}">
                      <a16:creationId xmlns:a16="http://schemas.microsoft.com/office/drawing/2014/main" id="{79AA091A-864B-4483-9672-A3807541DE54}"/>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3" name="Rechthoek 162">
                  <a:extLst>
                    <a:ext uri="{FF2B5EF4-FFF2-40B4-BE49-F238E27FC236}">
                      <a16:creationId xmlns:a16="http://schemas.microsoft.com/office/drawing/2014/main" id="{A5472E72-F46B-48D7-8AB1-45D65ED67163}"/>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64" name="Rechthoek 163">
                  <a:extLst>
                    <a:ext uri="{FF2B5EF4-FFF2-40B4-BE49-F238E27FC236}">
                      <a16:creationId xmlns:a16="http://schemas.microsoft.com/office/drawing/2014/main" id="{B2253B3B-2722-46AA-8D4A-B2E71D037B33}"/>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grpSp>
            <p:nvGrpSpPr>
              <p:cNvPr id="147" name="Groep 146">
                <a:extLst>
                  <a:ext uri="{FF2B5EF4-FFF2-40B4-BE49-F238E27FC236}">
                    <a16:creationId xmlns:a16="http://schemas.microsoft.com/office/drawing/2014/main" id="{C9E6C859-4F76-412D-870B-CAD112547832}"/>
                  </a:ext>
                </a:extLst>
              </p:cNvPr>
              <p:cNvGrpSpPr/>
              <p:nvPr userDrawn="1"/>
            </p:nvGrpSpPr>
            <p:grpSpPr>
              <a:xfrm>
                <a:off x="12819679" y="3589117"/>
                <a:ext cx="166739" cy="218963"/>
                <a:chOff x="12940828" y="3950597"/>
                <a:chExt cx="432813" cy="568367"/>
              </a:xfrm>
            </p:grpSpPr>
            <p:grpSp>
              <p:nvGrpSpPr>
                <p:cNvPr id="151" name="Groep 150">
                  <a:extLst>
                    <a:ext uri="{FF2B5EF4-FFF2-40B4-BE49-F238E27FC236}">
                      <a16:creationId xmlns:a16="http://schemas.microsoft.com/office/drawing/2014/main" id="{66A9F6DC-5C5D-4536-B9A1-03A58ABED77A}"/>
                    </a:ext>
                  </a:extLst>
                </p:cNvPr>
                <p:cNvGrpSpPr/>
                <p:nvPr userDrawn="1"/>
              </p:nvGrpSpPr>
              <p:grpSpPr>
                <a:xfrm>
                  <a:off x="13000382" y="4006891"/>
                  <a:ext cx="373259" cy="315747"/>
                  <a:chOff x="12968836" y="3354170"/>
                  <a:chExt cx="404806" cy="342433"/>
                </a:xfrm>
              </p:grpSpPr>
              <p:sp>
                <p:nvSpPr>
                  <p:cNvPr id="153" name="Rechthoek: afgeronde hoeken 152">
                    <a:extLst>
                      <a:ext uri="{FF2B5EF4-FFF2-40B4-BE49-F238E27FC236}">
                        <a16:creationId xmlns:a16="http://schemas.microsoft.com/office/drawing/2014/main" id="{082D940F-53FB-4CB2-9577-914911C2810D}"/>
                      </a:ext>
                    </a:extLst>
                  </p:cNvPr>
                  <p:cNvSpPr/>
                  <p:nvPr userDrawn="1"/>
                </p:nvSpPr>
                <p:spPr>
                  <a:xfrm>
                    <a:off x="12968836" y="3354170"/>
                    <a:ext cx="404806" cy="342433"/>
                  </a:xfrm>
                  <a:prstGeom prst="roundRect">
                    <a:avLst>
                      <a:gd name="adj" fmla="val 2911"/>
                    </a:avLst>
                  </a:prstGeom>
                  <a:solidFill>
                    <a:sysClr val="window" lastClr="FFFFFF"/>
                  </a:solidFill>
                  <a:ln w="12700" cap="flat" cmpd="sng" algn="ctr">
                    <a:solidFill>
                      <a:srgbClr val="818181"/>
                    </a:solidFill>
                    <a:prstDash val="solid"/>
                  </a:ln>
                  <a:effectLst/>
                </p:spPr>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90000"/>
                      </a:lnSpc>
                      <a:spcBef>
                        <a:spcPts val="600"/>
                      </a:spcBef>
                      <a:spcAft>
                        <a:spcPts val="600"/>
                      </a:spcAft>
                      <a:buClrTx/>
                      <a:buSzTx/>
                      <a:buFontTx/>
                      <a:buNone/>
                      <a:tabLst/>
                      <a:defRPr/>
                    </a:pPr>
                    <a:endParaRPr kumimoji="0" lang="en-US" sz="800" b="0" i="0" u="none" strike="noStrike" kern="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54" name="Rechthoek 153">
                    <a:extLst>
                      <a:ext uri="{FF2B5EF4-FFF2-40B4-BE49-F238E27FC236}">
                        <a16:creationId xmlns:a16="http://schemas.microsoft.com/office/drawing/2014/main" id="{2D6FFC23-7AC3-4D9E-A75F-0D76B67ADB57}"/>
                      </a:ext>
                    </a:extLst>
                  </p:cNvPr>
                  <p:cNvSpPr/>
                  <p:nvPr userDrawn="1"/>
                </p:nvSpPr>
                <p:spPr>
                  <a:xfrm>
                    <a:off x="13025180" y="3401181"/>
                    <a:ext cx="305213" cy="41563"/>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55" name="Rechthoek 154">
                    <a:extLst>
                      <a:ext uri="{FF2B5EF4-FFF2-40B4-BE49-F238E27FC236}">
                        <a16:creationId xmlns:a16="http://schemas.microsoft.com/office/drawing/2014/main" id="{27BA17F9-8CE1-49DE-AB0B-586CAD0DA39E}"/>
                      </a:ext>
                    </a:extLst>
                  </p:cNvPr>
                  <p:cNvSpPr/>
                  <p:nvPr userDrawn="1"/>
                </p:nvSpPr>
                <p:spPr>
                  <a:xfrm>
                    <a:off x="13025181" y="3471575"/>
                    <a:ext cx="118778" cy="181691"/>
                  </a:xfrm>
                  <a:prstGeom prst="rect">
                    <a:avLst/>
                  </a:prstGeom>
                  <a:solidFill>
                    <a:srgbClr val="D1D1D1"/>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56" name="Rechthoek 155">
                    <a:extLst>
                      <a:ext uri="{FF2B5EF4-FFF2-40B4-BE49-F238E27FC236}">
                        <a16:creationId xmlns:a16="http://schemas.microsoft.com/office/drawing/2014/main" id="{2E52B9BD-97FA-457D-B607-35FFF6D9A364}"/>
                      </a:ext>
                    </a:extLst>
                  </p:cNvPr>
                  <p:cNvSpPr/>
                  <p:nvPr userDrawn="1"/>
                </p:nvSpPr>
                <p:spPr>
                  <a:xfrm>
                    <a:off x="13180812" y="3481982"/>
                    <a:ext cx="13527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57" name="Rechthoek 156">
                    <a:extLst>
                      <a:ext uri="{FF2B5EF4-FFF2-40B4-BE49-F238E27FC236}">
                        <a16:creationId xmlns:a16="http://schemas.microsoft.com/office/drawing/2014/main" id="{F63172D3-B3B6-4B3A-808E-10740B92F02B}"/>
                      </a:ext>
                    </a:extLst>
                  </p:cNvPr>
                  <p:cNvSpPr/>
                  <p:nvPr userDrawn="1"/>
                </p:nvSpPr>
                <p:spPr>
                  <a:xfrm>
                    <a:off x="13180812" y="3554800"/>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sp>
                <p:nvSpPr>
                  <p:cNvPr id="158" name="Rechthoek 157">
                    <a:extLst>
                      <a:ext uri="{FF2B5EF4-FFF2-40B4-BE49-F238E27FC236}">
                        <a16:creationId xmlns:a16="http://schemas.microsoft.com/office/drawing/2014/main" id="{C104135E-5019-4CEC-8F23-6BA22741FF23}"/>
                      </a:ext>
                    </a:extLst>
                  </p:cNvPr>
                  <p:cNvSpPr/>
                  <p:nvPr userDrawn="1"/>
                </p:nvSpPr>
                <p:spPr>
                  <a:xfrm>
                    <a:off x="13180812" y="3627618"/>
                    <a:ext cx="69418" cy="21328"/>
                  </a:xfrm>
                  <a:prstGeom prst="rect">
                    <a:avLst/>
                  </a:prstGeom>
                  <a:solidFill>
                    <a:srgbClr val="B2B2B2"/>
                  </a:solidFill>
                  <a:ln w="25400" cap="flat" cmpd="sng" algn="ctr">
                    <a:noFill/>
                    <a:prstDash val="solid"/>
                  </a:ln>
                  <a:effectLst/>
                </p:spPr>
                <p:txBody>
                  <a:bodyPr rot="0" spcFirstLastPara="0" vert="horz" wrap="square" lIns="0" tIns="0" rIns="0" bIns="0" numCol="1" spcCol="0" rtlCol="0" fromWordArt="0" anchor="ctr" anchorCtr="0" forceAA="0" compatLnSpc="1">
                    <a:prstTxWarp prst="textNoShape">
                      <a:avLst/>
                    </a:prstTxWarp>
                    <a:noAutofit/>
                  </a:bodyPr>
                  <a:lstStyle/>
                  <a:p>
                    <a:pPr marL="0" marR="0" lvl="0" indent="0" defTabSz="1217512"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prstClr val="black"/>
                      </a:solidFill>
                      <a:effectLst/>
                      <a:uLnTx/>
                      <a:uFillTx/>
                      <a:latin typeface="Open Sans"/>
                      <a:ea typeface="+mn-ea"/>
                      <a:cs typeface="+mn-cs"/>
                    </a:endParaRPr>
                  </a:p>
                </p:txBody>
              </p:sp>
            </p:grpSp>
            <p:sp>
              <p:nvSpPr>
                <p:cNvPr id="152" name="Boog 151">
                  <a:extLst>
                    <a:ext uri="{FF2B5EF4-FFF2-40B4-BE49-F238E27FC236}">
                      <a16:creationId xmlns:a16="http://schemas.microsoft.com/office/drawing/2014/main" id="{950BF3EC-60A5-42BE-BF5A-C520BAC7350A}"/>
                    </a:ext>
                  </a:extLst>
                </p:cNvPr>
                <p:cNvSpPr/>
                <p:nvPr userDrawn="1"/>
              </p:nvSpPr>
              <p:spPr>
                <a:xfrm rot="17637075">
                  <a:off x="12776155" y="4115270"/>
                  <a:ext cx="568367" cy="239021"/>
                </a:xfrm>
                <a:prstGeom prst="arc">
                  <a:avLst>
                    <a:gd name="adj1" fmla="val 15959368"/>
                    <a:gd name="adj2" fmla="val 1354623"/>
                  </a:avLst>
                </a:prstGeom>
                <a:noFill/>
                <a:ln w="19050" cap="flat" cmpd="sng" algn="ctr">
                  <a:solidFill>
                    <a:srgbClr val="4D82B8"/>
                  </a:solidFill>
                  <a:prstDash val="solid"/>
                  <a:headEnd type="arrow" w="med" len="sm"/>
                </a:ln>
                <a:effectLst/>
              </p:spPr>
              <p:txBody>
                <a:bodyPr rtlCol="0" anchor="ctr"/>
                <a:lstStyle/>
                <a:p>
                  <a:pPr marL="0" marR="0" lvl="0" indent="0" algn="ctr" defTabSz="1217512"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Open Sans"/>
                  </a:endParaRPr>
                </a:p>
              </p:txBody>
            </p:sp>
          </p:grpSp>
          <p:sp>
            <p:nvSpPr>
              <p:cNvPr id="148" name="Tekstvak 147">
                <a:extLst>
                  <a:ext uri="{FF2B5EF4-FFF2-40B4-BE49-F238E27FC236}">
                    <a16:creationId xmlns:a16="http://schemas.microsoft.com/office/drawing/2014/main" id="{9D1CABCA-2478-4914-8B69-D6AB6FA39136}"/>
                  </a:ext>
                </a:extLst>
              </p:cNvPr>
              <p:cNvSpPr txBox="1"/>
              <p:nvPr userDrawn="1"/>
            </p:nvSpPr>
            <p:spPr>
              <a:xfrm>
                <a:off x="12997648" y="3263402"/>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Lay-out</a:t>
                </a:r>
              </a:p>
            </p:txBody>
          </p:sp>
          <p:sp>
            <p:nvSpPr>
              <p:cNvPr id="149" name="Tekstvak 148">
                <a:extLst>
                  <a:ext uri="{FF2B5EF4-FFF2-40B4-BE49-F238E27FC236}">
                    <a16:creationId xmlns:a16="http://schemas.microsoft.com/office/drawing/2014/main" id="{48C6CCBF-1AAC-482E-9A27-D0509016ADD0}"/>
                  </a:ext>
                </a:extLst>
              </p:cNvPr>
              <p:cNvSpPr txBox="1"/>
              <p:nvPr userDrawn="1"/>
            </p:nvSpPr>
            <p:spPr>
              <a:xfrm>
                <a:off x="12984219" y="3584528"/>
                <a:ext cx="855209" cy="203133"/>
              </a:xfrm>
              <a:prstGeom prst="rect">
                <a:avLst/>
              </a:prstGeom>
              <a:noFill/>
            </p:spPr>
            <p:txBody>
              <a:bodyPr wrap="square" rtlCol="0">
                <a:spAutoFit/>
              </a:bodyPr>
              <a:lstStyle/>
              <a:p>
                <a:pPr marL="0" marR="0" lvl="0" indent="0" defTabSz="1217512" eaLnBrk="1" fontAlgn="auto" latinLnBrk="0" hangingPunct="1">
                  <a:lnSpc>
                    <a:spcPct val="90000"/>
                  </a:lnSpc>
                  <a:spcBef>
                    <a:spcPts val="600"/>
                  </a:spcBef>
                  <a:spcAft>
                    <a:spcPts val="600"/>
                  </a:spcAft>
                  <a:buClrTx/>
                  <a:buSzTx/>
                  <a:buFontTx/>
                  <a:buNone/>
                  <a:tabLst/>
                  <a:defRPr/>
                </a:pPr>
                <a:r>
                  <a:rPr kumimoji="0" lang="en-US" sz="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rPr>
                  <a:t>Reset slide</a:t>
                </a:r>
              </a:p>
            </p:txBody>
          </p:sp>
          <p:pic>
            <p:nvPicPr>
              <p:cNvPr id="150" name="Picture 3">
                <a:extLst>
                  <a:ext uri="{FF2B5EF4-FFF2-40B4-BE49-F238E27FC236}">
                    <a16:creationId xmlns:a16="http://schemas.microsoft.com/office/drawing/2014/main" id="{BDC65A3F-A6F6-4CC8-A11E-73001E4015AB}"/>
                  </a:ext>
                </a:extLst>
              </p:cNvPr>
              <p:cNvPicPr>
                <a:picLocks noChangeAspect="1" noChangeArrowheads="1"/>
              </p:cNvPicPr>
              <p:nvPr userDrawn="1"/>
            </p:nvPicPr>
            <p:blipFill>
              <a:blip r:embed="rId5" cstate="email">
                <a:extLst>
                  <a:ext uri="{28A0092B-C50C-407E-A947-70E740481C1C}">
                    <a14:useLocalDpi xmlns:a14="http://schemas.microsoft.com/office/drawing/2010/main" val="0"/>
                  </a:ext>
                </a:extLst>
              </a:blip>
              <a:srcRect/>
              <a:stretch>
                <a:fillRect/>
              </a:stretch>
            </p:blipFill>
            <p:spPr bwMode="auto">
              <a:xfrm>
                <a:off x="13809921" y="3671228"/>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177" name="Groep 176">
            <a:extLst>
              <a:ext uri="{FF2B5EF4-FFF2-40B4-BE49-F238E27FC236}">
                <a16:creationId xmlns:a16="http://schemas.microsoft.com/office/drawing/2014/main" id="{0183B093-EA83-4285-BD98-45B791B0C6F8}"/>
              </a:ext>
            </a:extLst>
          </p:cNvPr>
          <p:cNvGrpSpPr/>
          <p:nvPr userDrawn="1"/>
        </p:nvGrpSpPr>
        <p:grpSpPr>
          <a:xfrm>
            <a:off x="11118189" y="6457112"/>
            <a:ext cx="523083" cy="313195"/>
            <a:chOff x="11239326" y="6753016"/>
            <a:chExt cx="467770" cy="280078"/>
          </a:xfrm>
        </p:grpSpPr>
        <p:cxnSp>
          <p:nvCxnSpPr>
            <p:cNvPr id="178" name="Rechte verbindingslijn 177">
              <a:extLst>
                <a:ext uri="{FF2B5EF4-FFF2-40B4-BE49-F238E27FC236}">
                  <a16:creationId xmlns:a16="http://schemas.microsoft.com/office/drawing/2014/main" id="{B17CF5E9-3333-44E5-BAA6-9785A48FC52F}"/>
                </a:ext>
              </a:extLst>
            </p:cNvPr>
            <p:cNvCxnSpPr>
              <a:cxnSpLocks/>
            </p:cNvCxnSpPr>
            <p:nvPr userDrawn="1"/>
          </p:nvCxnSpPr>
          <p:spPr>
            <a:xfrm>
              <a:off x="11239326" y="6773920"/>
              <a:ext cx="0" cy="25917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179" name="Afbeelding 178">
              <a:extLst>
                <a:ext uri="{FF2B5EF4-FFF2-40B4-BE49-F238E27FC236}">
                  <a16:creationId xmlns:a16="http://schemas.microsoft.com/office/drawing/2014/main" id="{2C205C8C-4AE7-46DB-9730-219A89FA4362}"/>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1331815" y="6753016"/>
              <a:ext cx="375281" cy="277382"/>
            </a:xfrm>
            <a:prstGeom prst="rect">
              <a:avLst/>
            </a:prstGeom>
          </p:spPr>
        </p:pic>
      </p:grpSp>
      <p:pic>
        <p:nvPicPr>
          <p:cNvPr id="180" name="Picture 2">
            <a:extLst>
              <a:ext uri="{FF2B5EF4-FFF2-40B4-BE49-F238E27FC236}">
                <a16:creationId xmlns:a16="http://schemas.microsoft.com/office/drawing/2014/main" id="{46DE8DB0-D80A-472C-8E16-F8853BB4FAE2}"/>
              </a:ext>
            </a:extLst>
          </p:cNvPr>
          <p:cNvPicPr>
            <a:picLocks noChangeAspect="1" noChangeArrowheads="1"/>
          </p:cNvPicPr>
          <p:nvPr userDrawn="1"/>
        </p:nvPicPr>
        <p:blipFill rotWithShape="1">
          <a:blip r:embed="rId7" cstate="print">
            <a:extLst>
              <a:ext uri="{BEBA8EAE-BF5A-486C-A8C5-ECC9F3942E4B}">
                <a14:imgProps xmlns:a14="http://schemas.microsoft.com/office/drawing/2010/main">
                  <a14:imgLayer r:embed="rId8">
                    <a14:imgEffect>
                      <a14:brightnessContrast bright="100000" contrast="100000"/>
                    </a14:imgEffect>
                  </a14:imgLayer>
                </a14:imgProps>
              </a:ext>
              <a:ext uri="{28A0092B-C50C-407E-A947-70E740481C1C}">
                <a14:useLocalDpi xmlns:a14="http://schemas.microsoft.com/office/drawing/2010/main" val="0"/>
              </a:ext>
            </a:extLst>
          </a:blip>
          <a:srcRect/>
          <a:stretch/>
        </p:blipFill>
        <p:spPr bwMode="auto">
          <a:xfrm>
            <a:off x="10226867" y="6509842"/>
            <a:ext cx="839618" cy="231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6320593"/>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1000" fill="hold"/>
                                        <p:tgtEl>
                                          <p:spTgt spid="62"/>
                                        </p:tgtEl>
                                        <p:attrNameLst>
                                          <p:attrName>ppt_x</p:attrName>
                                        </p:attrNameLst>
                                      </p:cBhvr>
                                      <p:tavLst>
                                        <p:tav tm="0">
                                          <p:val>
                                            <p:strVal val="1+#ppt_w/2"/>
                                          </p:val>
                                        </p:tav>
                                        <p:tav tm="100000">
                                          <p:val>
                                            <p:strVal val="#ppt_x"/>
                                          </p:val>
                                        </p:tav>
                                      </p:tavLst>
                                    </p:anim>
                                    <p:anim calcmode="lin" valueType="num">
                                      <p:cBhvr additive="base">
                                        <p:cTn id="8" dur="1000" fill="hold"/>
                                        <p:tgtEl>
                                          <p:spTgt spid="62"/>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83"/>
                                        </p:tgtEl>
                                        <p:attrNameLst>
                                          <p:attrName>style.visibility</p:attrName>
                                        </p:attrNameLst>
                                      </p:cBhvr>
                                      <p:to>
                                        <p:strVal val="visible"/>
                                      </p:to>
                                    </p:set>
                                    <p:anim calcmode="lin" valueType="num">
                                      <p:cBhvr additive="base">
                                        <p:cTn id="11" dur="1000" fill="hold"/>
                                        <p:tgtEl>
                                          <p:spTgt spid="183"/>
                                        </p:tgtEl>
                                        <p:attrNameLst>
                                          <p:attrName>ppt_x</p:attrName>
                                        </p:attrNameLst>
                                      </p:cBhvr>
                                      <p:tavLst>
                                        <p:tav tm="0">
                                          <p:val>
                                            <p:strVal val="1+#ppt_w/2"/>
                                          </p:val>
                                        </p:tav>
                                        <p:tav tm="100000">
                                          <p:val>
                                            <p:strVal val="#ppt_x"/>
                                          </p:val>
                                        </p:tav>
                                      </p:tavLst>
                                    </p:anim>
                                    <p:anim calcmode="lin" valueType="num">
                                      <p:cBhvr additive="base">
                                        <p:cTn id="12" dur="1000" fill="hold"/>
                                        <p:tgtEl>
                                          <p:spTgt spid="183"/>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25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000" fill="hold"/>
                                        <p:tgtEl>
                                          <p:spTgt spid="5"/>
                                        </p:tgtEl>
                                        <p:attrNameLst>
                                          <p:attrName>ppt_x</p:attrName>
                                        </p:attrNameLst>
                                      </p:cBhvr>
                                      <p:tavLst>
                                        <p:tav tm="0">
                                          <p:val>
                                            <p:strVal val="1+#ppt_w/2"/>
                                          </p:val>
                                        </p:tav>
                                        <p:tav tm="100000">
                                          <p:val>
                                            <p:strVal val="#ppt_x"/>
                                          </p:val>
                                        </p:tav>
                                      </p:tavLst>
                                    </p:anim>
                                    <p:anim calcmode="lin" valueType="num">
                                      <p:cBhvr additive="base">
                                        <p:cTn id="16" dur="10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53"/>
                                        </p:tgtEl>
                                        <p:attrNameLst>
                                          <p:attrName>style.visibility</p:attrName>
                                        </p:attrNameLst>
                                      </p:cBhvr>
                                      <p:to>
                                        <p:strVal val="visible"/>
                                      </p:to>
                                    </p:set>
                                    <p:animEffect transition="in" filter="fade">
                                      <p:cBhvr>
                                        <p:cTn id="20" dur="750"/>
                                        <p:tgtEl>
                                          <p:spTgt spid="53"/>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p:cTn id="23" dur="750" fill="hold"/>
                                        <p:tgtEl>
                                          <p:spTgt spid="26"/>
                                        </p:tgtEl>
                                        <p:attrNameLst>
                                          <p:attrName>ppt_w</p:attrName>
                                        </p:attrNameLst>
                                      </p:cBhvr>
                                      <p:tavLst>
                                        <p:tav tm="0">
                                          <p:val>
                                            <p:fltVal val="0"/>
                                          </p:val>
                                        </p:tav>
                                        <p:tav tm="100000">
                                          <p:val>
                                            <p:strVal val="#ppt_w"/>
                                          </p:val>
                                        </p:tav>
                                      </p:tavLst>
                                    </p:anim>
                                    <p:anim calcmode="lin" valueType="num">
                                      <p:cBhvr>
                                        <p:cTn id="24" dur="750" fill="hold"/>
                                        <p:tgtEl>
                                          <p:spTgt spid="26"/>
                                        </p:tgtEl>
                                        <p:attrNameLst>
                                          <p:attrName>ppt_h</p:attrName>
                                        </p:attrNameLst>
                                      </p:cBhvr>
                                      <p:tavLst>
                                        <p:tav tm="0">
                                          <p:val>
                                            <p:fltVal val="0"/>
                                          </p:val>
                                        </p:tav>
                                        <p:tav tm="100000">
                                          <p:val>
                                            <p:strVal val="#ppt_h"/>
                                          </p:val>
                                        </p:tav>
                                      </p:tavLst>
                                    </p:anim>
                                    <p:animEffect transition="in" filter="fade">
                                      <p:cBhvr>
                                        <p:cTn id="25"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183" grpId="0" animBg="1"/>
      <p:bldP spid="53" grpId="0" animBg="1"/>
      <p:bldP spid="26" grpId="0" animBg="1">
        <p:tmplLst>
          <p:tmpl>
            <p:tnLst>
              <p:par>
                <p:cTn presetID="53" presetClass="entr" presetSubtype="16"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p:cTn dur="750" fill="hold"/>
                        <p:tgtEl>
                          <p:spTgt spid="26"/>
                        </p:tgtEl>
                        <p:attrNameLst>
                          <p:attrName>ppt_w</p:attrName>
                        </p:attrNameLst>
                      </p:cBhvr>
                      <p:tavLst>
                        <p:tav tm="0">
                          <p:val>
                            <p:fltVal val="0"/>
                          </p:val>
                        </p:tav>
                        <p:tav tm="100000">
                          <p:val>
                            <p:strVal val="#ppt_w"/>
                          </p:val>
                        </p:tav>
                      </p:tavLst>
                    </p:anim>
                    <p:anim calcmode="lin" valueType="num">
                      <p:cBhvr>
                        <p:cTn dur="750" fill="hold"/>
                        <p:tgtEl>
                          <p:spTgt spid="26"/>
                        </p:tgtEl>
                        <p:attrNameLst>
                          <p:attrName>ppt_h</p:attrName>
                        </p:attrNameLst>
                      </p:cBhvr>
                      <p:tavLst>
                        <p:tav tm="0">
                          <p:val>
                            <p:fltVal val="0"/>
                          </p:val>
                        </p:tav>
                        <p:tav tm="100000">
                          <p:val>
                            <p:strVal val="#ppt_h"/>
                          </p:val>
                        </p:tav>
                      </p:tavLst>
                    </p:anim>
                    <p:animEffect transition="in" filter="fade">
                      <p:cBhvr>
                        <p:cTn dur="750"/>
                        <p:tgtEl>
                          <p:spTgt spid="26"/>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2.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550875" y="838565"/>
            <a:ext cx="11090250" cy="549275"/>
          </a:xfrm>
          <a:prstGeom prst="rect">
            <a:avLst/>
          </a:prstGeom>
        </p:spPr>
        <p:txBody>
          <a:bodyPr vert="horz" lIns="0" tIns="0" rIns="0" bIns="0" rtlCol="0" anchor="ctr">
            <a:normAutofit/>
          </a:bodyPr>
          <a:lstStyle/>
          <a:p>
            <a:r>
              <a:rPr lang="en-US" noProof="0"/>
              <a:t>Click here to insert title</a:t>
            </a:r>
          </a:p>
        </p:txBody>
      </p:sp>
      <p:sp>
        <p:nvSpPr>
          <p:cNvPr id="3" name="Tijdelijke aanduiding voor tekst 2"/>
          <p:cNvSpPr>
            <a:spLocks noGrp="1"/>
          </p:cNvSpPr>
          <p:nvPr>
            <p:ph type="body" idx="1"/>
          </p:nvPr>
        </p:nvSpPr>
        <p:spPr>
          <a:xfrm>
            <a:off x="550875" y="1686112"/>
            <a:ext cx="11089138" cy="4620287"/>
          </a:xfrm>
          <a:prstGeom prst="rect">
            <a:avLst/>
          </a:prstGeom>
        </p:spPr>
        <p:txBody>
          <a:bodyPr vert="horz" lIns="0" tIns="36000" rIns="36000" bIns="36000" rtlCol="0">
            <a:noAutofit/>
          </a:bodyPr>
          <a:lstStyle/>
          <a:p>
            <a:pPr lvl="0"/>
            <a:r>
              <a:rPr lang="en-US" noProof="0" dirty="0"/>
              <a:t>Bullet</a:t>
            </a:r>
          </a:p>
          <a:p>
            <a:pPr lvl="1"/>
            <a:r>
              <a:rPr lang="en-US" noProof="0" dirty="0"/>
              <a:t>Sub-bullet #1</a:t>
            </a:r>
          </a:p>
          <a:p>
            <a:pPr lvl="2"/>
            <a:r>
              <a:rPr lang="en-US" noProof="0" dirty="0"/>
              <a:t>Sub-sub bullet #2</a:t>
            </a:r>
          </a:p>
          <a:p>
            <a:pPr lvl="3"/>
            <a:r>
              <a:rPr lang="en-US" noProof="0" dirty="0"/>
              <a:t>Plain text</a:t>
            </a:r>
          </a:p>
          <a:p>
            <a:pPr lvl="4"/>
            <a:r>
              <a:rPr lang="en-US" noProof="0" dirty="0"/>
              <a:t>Header</a:t>
            </a:r>
          </a:p>
          <a:p>
            <a:pPr lvl="5"/>
            <a:r>
              <a:rPr lang="en-US" noProof="0" dirty="0"/>
              <a:t>Bullet</a:t>
            </a:r>
          </a:p>
          <a:p>
            <a:pPr lvl="6"/>
            <a:r>
              <a:rPr lang="en-US" noProof="0" dirty="0"/>
              <a:t>Sub-bullet #1</a:t>
            </a:r>
          </a:p>
          <a:p>
            <a:pPr lvl="7"/>
            <a:r>
              <a:rPr lang="en-US" noProof="0" dirty="0"/>
              <a:t>Sub-bullet #2</a:t>
            </a:r>
          </a:p>
          <a:p>
            <a:pPr lvl="8"/>
            <a:r>
              <a:rPr lang="en-US" noProof="0" dirty="0"/>
              <a:t>Plain text</a:t>
            </a:r>
          </a:p>
        </p:txBody>
      </p:sp>
      <p:sp>
        <p:nvSpPr>
          <p:cNvPr id="50" name="Tekstvak 49">
            <a:extLst>
              <a:ext uri="{FF2B5EF4-FFF2-40B4-BE49-F238E27FC236}">
                <a16:creationId xmlns:a16="http://schemas.microsoft.com/office/drawing/2014/main" id="{3D498FEB-E5DF-435B-AB86-D3A08F675B0A}"/>
              </a:ext>
            </a:extLst>
          </p:cNvPr>
          <p:cNvSpPr txBox="1"/>
          <p:nvPr userDrawn="1"/>
        </p:nvSpPr>
        <p:spPr>
          <a:xfrm>
            <a:off x="5567378" y="-1493361"/>
            <a:ext cx="1057250" cy="609737"/>
          </a:xfrm>
          <a:prstGeom prst="rect">
            <a:avLst/>
          </a:prstGeom>
          <a:solidFill>
            <a:schemeClr val="accent1"/>
          </a:solidFill>
        </p:spPr>
        <p:txBody>
          <a:bodyPr wrap="none" lIns="360000" tIns="180000" rIns="360000" bIns="180000" rtlCol="0">
            <a:spAutoFit/>
          </a:bodyPr>
          <a:lstStyle/>
          <a:p>
            <a:pPr algn="ctr"/>
            <a:r>
              <a:rPr lang="nl-NL" sz="1600" b="1" spc="50" baseline="0" dirty="0">
                <a:solidFill>
                  <a:schemeClr val="bg1"/>
                </a:solidFill>
                <a:latin typeface="Calibri" panose="020F0502020204030204" pitchFamily="34" charset="0"/>
                <a:cs typeface="Calibri" panose="020F0502020204030204" pitchFamily="34" charset="0"/>
              </a:rPr>
              <a:t>4PS</a:t>
            </a:r>
          </a:p>
        </p:txBody>
      </p:sp>
    </p:spTree>
    <p:custDataLst>
      <p:tags r:id="rId23"/>
    </p:custDataLst>
    <p:extLst>
      <p:ext uri="{BB962C8B-B14F-4D97-AF65-F5344CB8AC3E}">
        <p14:creationId xmlns:p14="http://schemas.microsoft.com/office/powerpoint/2010/main" val="1519674430"/>
      </p:ext>
    </p:extLst>
  </p:cSld>
  <p:clrMap bg1="lt1" tx1="dk1" bg2="lt2" tx2="dk2" accent1="accent1" accent2="accent2" accent3="accent3" accent4="accent4" accent5="accent5" accent6="accent6" hlink="hlink" folHlink="folHlink"/>
  <p:sldLayoutIdLst>
    <p:sldLayoutId id="2147483650" r:id="rId1"/>
    <p:sldLayoutId id="2147483673" r:id="rId2"/>
    <p:sldLayoutId id="2147483649" r:id="rId3"/>
    <p:sldLayoutId id="2147483655" r:id="rId4"/>
    <p:sldLayoutId id="2147483653" r:id="rId5"/>
    <p:sldLayoutId id="2147483656" r:id="rId6"/>
    <p:sldLayoutId id="2147483657" r:id="rId7"/>
    <p:sldLayoutId id="2147483658" r:id="rId8"/>
    <p:sldLayoutId id="2147483659" r:id="rId9"/>
    <p:sldLayoutId id="2147483668" r:id="rId10"/>
    <p:sldLayoutId id="2147483660" r:id="rId11"/>
    <p:sldLayoutId id="2147483661" r:id="rId12"/>
    <p:sldLayoutId id="2147483662" r:id="rId13"/>
    <p:sldLayoutId id="2147483663" r:id="rId14"/>
    <p:sldLayoutId id="2147483664" r:id="rId15"/>
    <p:sldLayoutId id="2147483665" r:id="rId16"/>
    <p:sldLayoutId id="2147483666" r:id="rId17"/>
    <p:sldLayoutId id="2147483674" r:id="rId18"/>
    <p:sldLayoutId id="2147483667" r:id="rId19"/>
    <p:sldLayoutId id="2147483675" r:id="rId20"/>
    <p:sldLayoutId id="2147483670" r:id="rId21"/>
  </p:sldLayoutIdLst>
  <p:transition spd="slow" advClick="0">
    <p:push dir="u"/>
  </p:transition>
  <p:txStyles>
    <p:titleStyle>
      <a:lvl1pPr algn="ctr" defTabSz="914400" rtl="0" eaLnBrk="1" latinLnBrk="0" hangingPunct="1">
        <a:lnSpc>
          <a:spcPct val="90000"/>
        </a:lnSpc>
        <a:spcBef>
          <a:spcPct val="0"/>
        </a:spcBef>
        <a:buNone/>
        <a:defRPr sz="2800" b="0" kern="1200" cap="all" baseline="0">
          <a:solidFill>
            <a:schemeClr val="tx2"/>
          </a:solidFill>
          <a:latin typeface="+mj-lt"/>
          <a:ea typeface="+mj-ea"/>
          <a:cs typeface="+mj-cs"/>
        </a:defRPr>
      </a:lvl1pPr>
    </p:titleStyle>
    <p:bodyStyle>
      <a:lvl1pPr marL="180975" indent="-180975" algn="l" defTabSz="914400" rtl="0" eaLnBrk="1" latinLnBrk="0" hangingPunct="1">
        <a:lnSpc>
          <a:spcPct val="90000"/>
        </a:lnSpc>
        <a:spcBef>
          <a:spcPts val="600"/>
        </a:spcBef>
        <a:spcAft>
          <a:spcPts val="600"/>
        </a:spcAft>
        <a:buClr>
          <a:schemeClr val="tx2"/>
        </a:buClr>
        <a:buFont typeface="Arial" panose="020B0604020202020204" pitchFamily="34" charset="0"/>
        <a:buChar char="•"/>
        <a:defRPr sz="1600" kern="1200">
          <a:solidFill>
            <a:schemeClr val="tx1">
              <a:lumMod val="75000"/>
              <a:lumOff val="25000"/>
            </a:schemeClr>
          </a:solidFill>
          <a:latin typeface="+mn-lt"/>
          <a:ea typeface="Source Sans Pro Light" panose="020B0403030403020204" pitchFamily="34" charset="0"/>
          <a:cs typeface="+mn-cs"/>
        </a:defRPr>
      </a:lvl1pPr>
      <a:lvl2pPr marL="360363" indent="-179388" algn="l" defTabSz="914400" rtl="0" eaLnBrk="1" latinLnBrk="0" hangingPunct="1">
        <a:lnSpc>
          <a:spcPct val="90000"/>
        </a:lnSpc>
        <a:spcBef>
          <a:spcPts val="600"/>
        </a:spcBef>
        <a:spcAft>
          <a:spcPts val="600"/>
        </a:spcAft>
        <a:buClr>
          <a:schemeClr val="tx2"/>
        </a:buClr>
        <a:buFont typeface="Open Sans" panose="020B0606030504020204" pitchFamily="34" charset="0"/>
        <a:buChar char="−"/>
        <a:defRPr sz="1400" kern="1200">
          <a:solidFill>
            <a:schemeClr val="tx1">
              <a:lumMod val="75000"/>
              <a:lumOff val="25000"/>
            </a:schemeClr>
          </a:solidFill>
          <a:latin typeface="+mn-lt"/>
          <a:ea typeface="Source Sans Pro Light" panose="020B0403030403020204" pitchFamily="34" charset="0"/>
          <a:cs typeface="+mn-cs"/>
        </a:defRPr>
      </a:lvl2pPr>
      <a:lvl3pPr marL="541338" indent="-180975" algn="l" defTabSz="914400" rtl="0" eaLnBrk="1" latinLnBrk="0" hangingPunct="1">
        <a:lnSpc>
          <a:spcPct val="90000"/>
        </a:lnSpc>
        <a:spcBef>
          <a:spcPts val="600"/>
        </a:spcBef>
        <a:spcAft>
          <a:spcPts val="600"/>
        </a:spcAft>
        <a:buClr>
          <a:schemeClr val="tx2"/>
        </a:buClr>
        <a:buFont typeface="Arial" panose="020B0604020202020204" pitchFamily="34" charset="0"/>
        <a:buChar char="•"/>
        <a:defRPr sz="1400" kern="1200">
          <a:solidFill>
            <a:schemeClr val="tx1">
              <a:lumMod val="75000"/>
              <a:lumOff val="25000"/>
            </a:schemeClr>
          </a:solidFill>
          <a:latin typeface="+mn-lt"/>
          <a:ea typeface="Source Sans Pro Light" panose="020B0403030403020204" pitchFamily="34" charset="0"/>
          <a:cs typeface="+mn-cs"/>
        </a:defRPr>
      </a:lvl3pPr>
      <a:lvl4pPr marL="0" indent="0" algn="l" defTabSz="914400" rtl="0" eaLnBrk="1" latinLnBrk="0" hangingPunct="1">
        <a:lnSpc>
          <a:spcPct val="90000"/>
        </a:lnSpc>
        <a:spcBef>
          <a:spcPts val="600"/>
        </a:spcBef>
        <a:spcAft>
          <a:spcPts val="600"/>
        </a:spcAft>
        <a:buFontTx/>
        <a:buNone/>
        <a:defRPr sz="1600" kern="1200">
          <a:solidFill>
            <a:schemeClr val="tx1">
              <a:lumMod val="75000"/>
              <a:lumOff val="25000"/>
            </a:schemeClr>
          </a:solidFill>
          <a:latin typeface="+mn-lt"/>
          <a:ea typeface="Source Sans Pro Light" panose="020B0403030403020204" pitchFamily="34" charset="0"/>
          <a:cs typeface="+mn-cs"/>
        </a:defRPr>
      </a:lvl4pPr>
      <a:lvl5pPr marL="0" indent="0" algn="l" defTabSz="914400" rtl="0" eaLnBrk="1" latinLnBrk="0" hangingPunct="1">
        <a:lnSpc>
          <a:spcPct val="90000"/>
        </a:lnSpc>
        <a:spcBef>
          <a:spcPts val="600"/>
        </a:spcBef>
        <a:spcAft>
          <a:spcPts val="600"/>
        </a:spcAft>
        <a:buFontTx/>
        <a:buNone/>
        <a:defRPr sz="1800" b="0" kern="1200">
          <a:solidFill>
            <a:schemeClr val="accent1"/>
          </a:solidFill>
          <a:latin typeface="+mj-lt"/>
          <a:ea typeface="Source Sans Pro Semibold" panose="020B0603030403020204" pitchFamily="34" charset="0"/>
          <a:cs typeface="+mn-cs"/>
        </a:defRPr>
      </a:lvl5pPr>
      <a:lvl6pPr marL="182563" indent="-182563" algn="l" defTabSz="914400" rtl="0" eaLnBrk="1" latinLnBrk="0" hangingPunct="1">
        <a:lnSpc>
          <a:spcPct val="90000"/>
        </a:lnSpc>
        <a:spcBef>
          <a:spcPts val="600"/>
        </a:spcBef>
        <a:spcAft>
          <a:spcPts val="600"/>
        </a:spcAft>
        <a:buClr>
          <a:schemeClr val="tx2"/>
        </a:buClr>
        <a:buFont typeface="Arial" panose="020B0604020202020204" pitchFamily="34" charset="0"/>
        <a:buChar char="•"/>
        <a:defRPr sz="1600" kern="1200">
          <a:solidFill>
            <a:schemeClr val="tx1">
              <a:lumMod val="75000"/>
              <a:lumOff val="25000"/>
            </a:schemeClr>
          </a:solidFill>
          <a:latin typeface="+mn-lt"/>
          <a:ea typeface="Source Sans Pro Light" panose="020B0403030403020204" pitchFamily="34" charset="0"/>
          <a:cs typeface="+mn-cs"/>
        </a:defRPr>
      </a:lvl6pPr>
      <a:lvl7pPr marL="352425" indent="-171450" algn="l" defTabSz="914400" rtl="0" eaLnBrk="1" latinLnBrk="0" hangingPunct="1">
        <a:lnSpc>
          <a:spcPct val="90000"/>
        </a:lnSpc>
        <a:spcBef>
          <a:spcPts val="600"/>
        </a:spcBef>
        <a:spcAft>
          <a:spcPts val="600"/>
        </a:spcAft>
        <a:buClr>
          <a:schemeClr val="tx2"/>
        </a:buClr>
        <a:buFont typeface="Open Sans" panose="020B0606030504020204" pitchFamily="34" charset="0"/>
        <a:buChar char="−"/>
        <a:defRPr sz="1400" kern="1200">
          <a:solidFill>
            <a:schemeClr val="tx1">
              <a:lumMod val="75000"/>
              <a:lumOff val="25000"/>
            </a:schemeClr>
          </a:solidFill>
          <a:latin typeface="+mn-lt"/>
          <a:ea typeface="Source Sans Pro Light" panose="020B0403030403020204" pitchFamily="34" charset="0"/>
          <a:cs typeface="+mn-cs"/>
        </a:defRPr>
      </a:lvl7pPr>
      <a:lvl8pPr marL="625475" indent="-180975" algn="l" defTabSz="914400" rtl="0" eaLnBrk="1" latinLnBrk="0" hangingPunct="1">
        <a:lnSpc>
          <a:spcPct val="90000"/>
        </a:lnSpc>
        <a:spcBef>
          <a:spcPts val="600"/>
        </a:spcBef>
        <a:spcAft>
          <a:spcPts val="600"/>
        </a:spcAft>
        <a:buClr>
          <a:schemeClr val="tx2"/>
        </a:buClr>
        <a:buFont typeface="Arial" panose="020B0604020202020204" pitchFamily="34" charset="0"/>
        <a:buChar char="•"/>
        <a:defRPr sz="1400" kern="1200">
          <a:solidFill>
            <a:schemeClr val="tx1">
              <a:lumMod val="75000"/>
              <a:lumOff val="25000"/>
            </a:schemeClr>
          </a:solidFill>
          <a:latin typeface="+mn-lt"/>
          <a:ea typeface="Source Sans Pro Light" panose="020B0403030403020204" pitchFamily="34" charset="0"/>
          <a:cs typeface="+mn-cs"/>
        </a:defRPr>
      </a:lvl8pPr>
      <a:lvl9pPr marL="0" indent="0" algn="l" defTabSz="914400" rtl="0" eaLnBrk="1" latinLnBrk="0" hangingPunct="1">
        <a:lnSpc>
          <a:spcPct val="90000"/>
        </a:lnSpc>
        <a:spcBef>
          <a:spcPts val="600"/>
        </a:spcBef>
        <a:spcAft>
          <a:spcPts val="600"/>
        </a:spcAft>
        <a:buFontTx/>
        <a:buNone/>
        <a:defRPr sz="1600" i="0" kern="1200">
          <a:solidFill>
            <a:schemeClr val="tx1">
              <a:lumMod val="75000"/>
              <a:lumOff val="25000"/>
            </a:schemeClr>
          </a:solidFill>
          <a:latin typeface="+mn-lt"/>
          <a:ea typeface="Source Sans Pro Light" panose="020B0403030403020204" pitchFamily="34" charset="0"/>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microsoft.com/en-us/dynamics365/business-central/dev-itpro/administration/telemetry-overview"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docs.microsoft.com/en-us/dynamics365/business-central/dev-itpro/developer/devenv-instrument-application-for-telemetry-app-insights"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docs.microsoft.com/en-us/azure/data-explorer/kql-quick-reference"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hyperlink" Target="https://docs.microsoft.com/en-us/dynamics365/business-central/dev-itpro/administration/telemetry-event-ids" TargetMode="External"/><Relationship Id="rId4" Type="http://schemas.openxmlformats.org/officeDocument/2006/relationships/hyperlink" Target="https://docs.microsoft.com/en-us/azure/data-explorer/kusto/query/sqlcheatsheet"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microsoft/BCTech/tree/master/samples/AppInsights/TroubleShootingGuides"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7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Bertverbeek4PS/AppInsights"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48.svg"/><Relationship Id="rId13" Type="http://schemas.openxmlformats.org/officeDocument/2006/relationships/image" Target="../media/image53.png"/><Relationship Id="rId18" Type="http://schemas.openxmlformats.org/officeDocument/2006/relationships/image" Target="../media/image58.svg"/><Relationship Id="rId3" Type="http://schemas.openxmlformats.org/officeDocument/2006/relationships/image" Target="../media/image43.png"/><Relationship Id="rId21" Type="http://schemas.openxmlformats.org/officeDocument/2006/relationships/image" Target="../media/image61.png"/><Relationship Id="rId7" Type="http://schemas.openxmlformats.org/officeDocument/2006/relationships/image" Target="../media/image47.png"/><Relationship Id="rId12" Type="http://schemas.openxmlformats.org/officeDocument/2006/relationships/image" Target="../media/image52.svg"/><Relationship Id="rId17" Type="http://schemas.openxmlformats.org/officeDocument/2006/relationships/image" Target="../media/image57.png"/><Relationship Id="rId2" Type="http://schemas.openxmlformats.org/officeDocument/2006/relationships/notesSlide" Target="../notesSlides/notesSlide3.xml"/><Relationship Id="rId16" Type="http://schemas.openxmlformats.org/officeDocument/2006/relationships/image" Target="../media/image56.svg"/><Relationship Id="rId20" Type="http://schemas.openxmlformats.org/officeDocument/2006/relationships/image" Target="../media/image60.svg"/><Relationship Id="rId1" Type="http://schemas.openxmlformats.org/officeDocument/2006/relationships/slideLayout" Target="../slideLayouts/slideLayout20.xml"/><Relationship Id="rId6" Type="http://schemas.openxmlformats.org/officeDocument/2006/relationships/image" Target="../media/image46.svg"/><Relationship Id="rId11" Type="http://schemas.openxmlformats.org/officeDocument/2006/relationships/image" Target="../media/image51.png"/><Relationship Id="rId5" Type="http://schemas.openxmlformats.org/officeDocument/2006/relationships/image" Target="../media/image45.png"/><Relationship Id="rId15" Type="http://schemas.openxmlformats.org/officeDocument/2006/relationships/image" Target="../media/image55.png"/><Relationship Id="rId10" Type="http://schemas.openxmlformats.org/officeDocument/2006/relationships/image" Target="../media/image50.svg"/><Relationship Id="rId19" Type="http://schemas.openxmlformats.org/officeDocument/2006/relationships/image" Target="../media/image59.png"/><Relationship Id="rId4" Type="http://schemas.openxmlformats.org/officeDocument/2006/relationships/image" Target="../media/image44.svg"/><Relationship Id="rId9" Type="http://schemas.openxmlformats.org/officeDocument/2006/relationships/image" Target="../media/image49.png"/><Relationship Id="rId14" Type="http://schemas.openxmlformats.org/officeDocument/2006/relationships/image" Target="../media/image54.svg"/><Relationship Id="rId22" Type="http://schemas.openxmlformats.org/officeDocument/2006/relationships/image" Target="../media/image62.svg"/></Relationships>
</file>

<file path=ppt/slides/_rels/slide30.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www.linkedin.com/pulse/using-remote-d365bc-notebook-azure-data-studio-pontoppidan/"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hyperlink" Target="https://docs.microsoft.com/en-us/dynamics365/business-central/dev-itpro/performance/performance-overview" TargetMode="External"/><Relationship Id="rId5" Type="http://schemas.openxmlformats.org/officeDocument/2006/relationships/hyperlink" Target="https://www.linkedin.com/pulse/learning-dynamics-365-business-central-telemetry-week-pontoppidan/" TargetMode="External"/><Relationship Id="rId4" Type="http://schemas.openxmlformats.org/officeDocument/2006/relationships/hyperlink" Target="https://www.linkedin.com/pulse/power-bi-performance-report-msdyn365bc-telemetry-pontoppidan/"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63.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66.png"/></Relationships>
</file>

<file path=ppt/slides/_rels/slide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69.png"/><Relationship Id="rId4" Type="http://schemas.openxmlformats.org/officeDocument/2006/relationships/image" Target="../media/image6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ijdelijke aanduiding voor afbeelding 3"/>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l="2107" r="2107"/>
          <a:stretch>
            <a:fillRect/>
          </a:stretch>
        </p:blipFill>
        <p:spPr>
          <a:xfrm>
            <a:off x="0" y="-74820"/>
            <a:ext cx="12304445" cy="8640277"/>
          </a:xfrm>
        </p:spPr>
      </p:pic>
      <p:sp>
        <p:nvSpPr>
          <p:cNvPr id="31" name="Tijdelijke aanduiding voor tekst 30">
            <a:extLst>
              <a:ext uri="{FF2B5EF4-FFF2-40B4-BE49-F238E27FC236}">
                <a16:creationId xmlns:a16="http://schemas.microsoft.com/office/drawing/2014/main" id="{3184186D-5A13-49F5-AA95-8FCCC0F15E16}"/>
              </a:ext>
            </a:extLst>
          </p:cNvPr>
          <p:cNvSpPr>
            <a:spLocks noGrp="1"/>
          </p:cNvSpPr>
          <p:nvPr>
            <p:ph type="body" sz="quarter" idx="22"/>
          </p:nvPr>
        </p:nvSpPr>
        <p:spPr>
          <a:xfrm>
            <a:off x="0" y="-74819"/>
            <a:ext cx="12698858" cy="7595502"/>
          </a:xfrm>
          <a:solidFill>
            <a:schemeClr val="tx2">
              <a:alpha val="62000"/>
            </a:schemeClr>
          </a:solidFill>
        </p:spPr>
        <p:txBody>
          <a:bodyPr/>
          <a:lstStyle/>
          <a:p>
            <a:endParaRPr lang="nl-NL" dirty="0"/>
          </a:p>
        </p:txBody>
      </p:sp>
      <p:sp>
        <p:nvSpPr>
          <p:cNvPr id="21" name="Tijdelijke aanduiding voor tekst 20">
            <a:extLst>
              <a:ext uri="{FF2B5EF4-FFF2-40B4-BE49-F238E27FC236}">
                <a16:creationId xmlns:a16="http://schemas.microsoft.com/office/drawing/2014/main" id="{08FA4181-0041-46FE-B54A-A50DDF7EB077}"/>
              </a:ext>
            </a:extLst>
          </p:cNvPr>
          <p:cNvSpPr>
            <a:spLocks noGrp="1"/>
          </p:cNvSpPr>
          <p:nvPr>
            <p:ph type="body" sz="quarter" idx="52"/>
          </p:nvPr>
        </p:nvSpPr>
        <p:spPr>
          <a:xfrm>
            <a:off x="1347536" y="3291675"/>
            <a:ext cx="9208167" cy="953644"/>
          </a:xfrm>
        </p:spPr>
        <p:txBody>
          <a:bodyPr/>
          <a:lstStyle/>
          <a:p>
            <a:r>
              <a:rPr lang="nl-NL" dirty="0" err="1"/>
              <a:t>Telemetry</a:t>
            </a:r>
            <a:r>
              <a:rPr lang="nl-NL" dirty="0"/>
              <a:t> </a:t>
            </a:r>
            <a:r>
              <a:rPr lang="nl-NL" dirty="0" err="1"/>
              <a:t>it</a:t>
            </a:r>
            <a:r>
              <a:rPr lang="nl-NL" dirty="0"/>
              <a:t> is as easy as 123</a:t>
            </a:r>
          </a:p>
        </p:txBody>
      </p:sp>
      <p:sp>
        <p:nvSpPr>
          <p:cNvPr id="32" name="Tijdelijke aanduiding voor tekst 31">
            <a:extLst>
              <a:ext uri="{FF2B5EF4-FFF2-40B4-BE49-F238E27FC236}">
                <a16:creationId xmlns:a16="http://schemas.microsoft.com/office/drawing/2014/main" id="{59DE35A8-C54C-4020-8356-60936DC96F2A}"/>
              </a:ext>
            </a:extLst>
          </p:cNvPr>
          <p:cNvSpPr>
            <a:spLocks noGrp="1"/>
          </p:cNvSpPr>
          <p:nvPr>
            <p:ph type="body" sz="quarter" idx="53"/>
          </p:nvPr>
        </p:nvSpPr>
        <p:spPr>
          <a:xfrm>
            <a:off x="5313029" y="1234736"/>
            <a:ext cx="1461151" cy="1089161"/>
          </a:xfrm>
        </p:spPr>
        <p:txBody>
          <a:bodyPr/>
          <a:lstStyle/>
          <a:p>
            <a:endParaRPr lang="nl-NL" dirty="0"/>
          </a:p>
        </p:txBody>
      </p:sp>
      <p:sp>
        <p:nvSpPr>
          <p:cNvPr id="27" name="Tijdelijke aanduiding voor tekst 26">
            <a:extLst>
              <a:ext uri="{FF2B5EF4-FFF2-40B4-BE49-F238E27FC236}">
                <a16:creationId xmlns:a16="http://schemas.microsoft.com/office/drawing/2014/main" id="{5C87254B-04DF-44CD-A7E7-9E1B8E77CE35}"/>
              </a:ext>
            </a:extLst>
          </p:cNvPr>
          <p:cNvSpPr>
            <a:spLocks noGrp="1"/>
          </p:cNvSpPr>
          <p:nvPr>
            <p:ph type="body" sz="quarter" idx="54"/>
          </p:nvPr>
        </p:nvSpPr>
        <p:spPr>
          <a:xfrm>
            <a:off x="1439204" y="4370440"/>
            <a:ext cx="9208800" cy="397265"/>
          </a:xfrm>
        </p:spPr>
        <p:txBody>
          <a:bodyPr/>
          <a:lstStyle/>
          <a:p>
            <a:r>
              <a:rPr lang="nl-NL" sz="2400" dirty="0"/>
              <a:t>Dutch Dynamics Community</a:t>
            </a:r>
          </a:p>
        </p:txBody>
      </p:sp>
    </p:spTree>
    <p:extLst>
      <p:ext uri="{BB962C8B-B14F-4D97-AF65-F5344CB8AC3E}">
        <p14:creationId xmlns:p14="http://schemas.microsoft.com/office/powerpoint/2010/main" val="52103033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Signalen 2</a:t>
            </a:r>
          </a:p>
        </p:txBody>
      </p:sp>
      <p:sp>
        <p:nvSpPr>
          <p:cNvPr id="10" name="Tijdelijke aanduiding voor tekst 9"/>
          <p:cNvSpPr>
            <a:spLocks noGrp="1"/>
          </p:cNvSpPr>
          <p:nvPr>
            <p:ph type="body" sz="quarter" idx="10"/>
          </p:nvPr>
        </p:nvSpPr>
        <p:spPr>
          <a:xfrm>
            <a:off x="550874" y="1680342"/>
            <a:ext cx="11088000" cy="4618800"/>
          </a:xfrm>
        </p:spPr>
        <p:txBody>
          <a:bodyPr/>
          <a:lstStyle/>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graphicFrame>
        <p:nvGraphicFramePr>
          <p:cNvPr id="3" name="Tabel 2">
            <a:extLst>
              <a:ext uri="{FF2B5EF4-FFF2-40B4-BE49-F238E27FC236}">
                <a16:creationId xmlns:a16="http://schemas.microsoft.com/office/drawing/2014/main" id="{5B9D9A7A-C202-4670-A8E5-C8E6B8E3FBB2}"/>
              </a:ext>
            </a:extLst>
          </p:cNvPr>
          <p:cNvGraphicFramePr>
            <a:graphicFrameLocks noGrp="1"/>
          </p:cNvGraphicFramePr>
          <p:nvPr>
            <p:extLst>
              <p:ext uri="{D42A27DB-BD31-4B8C-83A1-F6EECF244321}">
                <p14:modId xmlns:p14="http://schemas.microsoft.com/office/powerpoint/2010/main" val="1655264586"/>
              </p:ext>
            </p:extLst>
          </p:nvPr>
        </p:nvGraphicFramePr>
        <p:xfrm>
          <a:off x="550874" y="1673225"/>
          <a:ext cx="11088000" cy="4394194"/>
        </p:xfrm>
        <a:graphic>
          <a:graphicData uri="http://schemas.openxmlformats.org/drawingml/2006/table">
            <a:tbl>
              <a:tblPr>
                <a:tableStyleId>{5C22544A-7EE6-4342-B048-85BDC9FD1C3A}</a:tableStyleId>
              </a:tblPr>
              <a:tblGrid>
                <a:gridCol w="3321891">
                  <a:extLst>
                    <a:ext uri="{9D8B030D-6E8A-4147-A177-3AD203B41FA5}">
                      <a16:colId xmlns:a16="http://schemas.microsoft.com/office/drawing/2014/main" val="4209292704"/>
                    </a:ext>
                  </a:extLst>
                </a:gridCol>
                <a:gridCol w="5372835">
                  <a:extLst>
                    <a:ext uri="{9D8B030D-6E8A-4147-A177-3AD203B41FA5}">
                      <a16:colId xmlns:a16="http://schemas.microsoft.com/office/drawing/2014/main" val="3531488102"/>
                    </a:ext>
                  </a:extLst>
                </a:gridCol>
                <a:gridCol w="646545">
                  <a:extLst>
                    <a:ext uri="{9D8B030D-6E8A-4147-A177-3AD203B41FA5}">
                      <a16:colId xmlns:a16="http://schemas.microsoft.com/office/drawing/2014/main" val="2671324176"/>
                    </a:ext>
                  </a:extLst>
                </a:gridCol>
                <a:gridCol w="997528">
                  <a:extLst>
                    <a:ext uri="{9D8B030D-6E8A-4147-A177-3AD203B41FA5}">
                      <a16:colId xmlns:a16="http://schemas.microsoft.com/office/drawing/2014/main" val="441112762"/>
                    </a:ext>
                  </a:extLst>
                </a:gridCol>
                <a:gridCol w="749201">
                  <a:extLst>
                    <a:ext uri="{9D8B030D-6E8A-4147-A177-3AD203B41FA5}">
                      <a16:colId xmlns:a16="http://schemas.microsoft.com/office/drawing/2014/main" val="1536529656"/>
                    </a:ext>
                  </a:extLst>
                </a:gridCol>
              </a:tblGrid>
              <a:tr h="534266">
                <a:tc>
                  <a:txBody>
                    <a:bodyPr/>
                    <a:lstStyle/>
                    <a:p>
                      <a:pPr algn="l" fontAlgn="t"/>
                      <a:r>
                        <a:rPr lang="nl-NL" sz="1400" b="1" u="none" strike="noStrike" dirty="0">
                          <a:effectLst/>
                        </a:rPr>
                        <a:t>Area</a:t>
                      </a:r>
                      <a:endParaRPr lang="nl-NL" sz="1400" b="1"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b="1" u="none" strike="noStrike" dirty="0">
                          <a:effectLst/>
                        </a:rPr>
                        <a:t>Omschrijving</a:t>
                      </a:r>
                      <a:endParaRPr lang="nl-NL" sz="1400" b="1"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b="1" u="none" strike="noStrike" dirty="0">
                          <a:effectLst/>
                        </a:rPr>
                        <a:t>Online</a:t>
                      </a:r>
                      <a:endParaRPr lang="nl-NL" sz="1400" b="1"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b="1" u="none" strike="noStrike" dirty="0">
                          <a:effectLst/>
                        </a:rPr>
                        <a:t>On-</a:t>
                      </a:r>
                      <a:r>
                        <a:rPr lang="nl-NL" sz="1400" b="1" u="none" strike="noStrike" dirty="0" err="1">
                          <a:effectLst/>
                        </a:rPr>
                        <a:t>premise</a:t>
                      </a:r>
                      <a:endParaRPr lang="nl-NL" sz="1400" b="1"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b="1" u="none" strike="noStrike" dirty="0">
                          <a:effectLst/>
                        </a:rPr>
                        <a:t>Extension support</a:t>
                      </a:r>
                      <a:endParaRPr lang="nl-NL" sz="1400" b="1"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295979320"/>
                  </a:ext>
                </a:extLst>
              </a:tr>
              <a:tr h="277091">
                <a:tc>
                  <a:txBody>
                    <a:bodyPr/>
                    <a:lstStyle/>
                    <a:p>
                      <a:pPr algn="l" fontAlgn="t"/>
                      <a:r>
                        <a:rPr lang="en-US" sz="1400" u="none" strike="noStrike">
                          <a:effectLst/>
                        </a:rPr>
                        <a:t>Long running AL method trace</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long running AL methods.</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 </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1639086734"/>
                  </a:ext>
                </a:extLst>
              </a:tr>
              <a:tr h="471054">
                <a:tc>
                  <a:txBody>
                    <a:bodyPr/>
                    <a:lstStyle/>
                    <a:p>
                      <a:pPr algn="l" fontAlgn="t"/>
                      <a:r>
                        <a:rPr lang="en-US" sz="1400" u="none" strike="noStrike">
                          <a:effectLst/>
                        </a:rPr>
                        <a:t>Long running operation (SQL query)</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SQL queries that take longer than expected to execute.</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Ja</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1273385699"/>
                  </a:ext>
                </a:extLst>
              </a:tr>
              <a:tr h="471055">
                <a:tc>
                  <a:txBody>
                    <a:bodyPr/>
                    <a:lstStyle/>
                    <a:p>
                      <a:pPr algn="l" fontAlgn="t"/>
                      <a:r>
                        <a:rPr lang="nl-NL" sz="1400" u="none" strike="noStrike">
                          <a:effectLst/>
                        </a:rPr>
                        <a:t>Page views</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the pages that users open in the modern client.</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 </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 </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2908414331"/>
                  </a:ext>
                </a:extLst>
              </a:tr>
              <a:tr h="489527">
                <a:tc>
                  <a:txBody>
                    <a:bodyPr/>
                    <a:lstStyle/>
                    <a:p>
                      <a:pPr algn="l" fontAlgn="t"/>
                      <a:r>
                        <a:rPr lang="nl-NL" sz="1400" u="none" strike="noStrike">
                          <a:effectLst/>
                        </a:rPr>
                        <a:t>Permissions</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adding, removing, and assigning permission sets.</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 </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 </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347517344"/>
                  </a:ext>
                </a:extLst>
              </a:tr>
              <a:tr h="323273">
                <a:tc>
                  <a:txBody>
                    <a:bodyPr/>
                    <a:lstStyle/>
                    <a:p>
                      <a:pPr algn="l" fontAlgn="t"/>
                      <a:r>
                        <a:rPr lang="nl-NL" sz="1400" u="none" strike="noStrike">
                          <a:effectLst/>
                        </a:rPr>
                        <a:t>Report generation</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the execution of reports.</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Ja</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3659148125"/>
                  </a:ext>
                </a:extLst>
              </a:tr>
              <a:tr h="508000">
                <a:tc>
                  <a:txBody>
                    <a:bodyPr/>
                    <a:lstStyle/>
                    <a:p>
                      <a:pPr algn="l" fontAlgn="t"/>
                      <a:r>
                        <a:rPr lang="nl-NL" sz="1400" u="none" strike="noStrike">
                          <a:effectLst/>
                        </a:rPr>
                        <a:t>Incoming web service requests</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the execution time of incoming web service requests.</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Ja</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2497293224"/>
                  </a:ext>
                </a:extLst>
              </a:tr>
              <a:tr h="461818">
                <a:tc>
                  <a:txBody>
                    <a:bodyPr/>
                    <a:lstStyle/>
                    <a:p>
                      <a:pPr algn="l" fontAlgn="t"/>
                      <a:r>
                        <a:rPr lang="nl-NL" sz="1400" u="none" strike="noStrike">
                          <a:effectLst/>
                        </a:rPr>
                        <a:t>Outgoing web service requests</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the execution time of outgoing web service requests.</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Ja</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3858433200"/>
                  </a:ext>
                </a:extLst>
              </a:tr>
              <a:tr h="858110">
                <a:tc>
                  <a:txBody>
                    <a:bodyPr/>
                    <a:lstStyle/>
                    <a:p>
                      <a:pPr algn="l" fontAlgn="t"/>
                      <a:r>
                        <a:rPr lang="en-US" sz="1400" u="none" strike="noStrike" dirty="0">
                          <a:effectLst/>
                        </a:rPr>
                        <a:t>Web service access key authentication</a:t>
                      </a:r>
                      <a:endParaRPr lang="en-US" sz="1400" b="0"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dirty="0">
                          <a:effectLst/>
                        </a:rPr>
                        <a:t>Provides information about the authentication of web server access keys on web service requests.</a:t>
                      </a:r>
                      <a:endParaRPr lang="en-US" sz="1400" b="0"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 </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3121834571"/>
                  </a:ext>
                </a:extLst>
              </a:tr>
            </a:tbl>
          </a:graphicData>
        </a:graphic>
      </p:graphicFrame>
      <p:sp>
        <p:nvSpPr>
          <p:cNvPr id="7" name="Tekstvak 6">
            <a:extLst>
              <a:ext uri="{FF2B5EF4-FFF2-40B4-BE49-F238E27FC236}">
                <a16:creationId xmlns:a16="http://schemas.microsoft.com/office/drawing/2014/main" id="{577460FE-4D10-4F63-8755-EF1BF995A19A}"/>
              </a:ext>
            </a:extLst>
          </p:cNvPr>
          <p:cNvSpPr txBox="1"/>
          <p:nvPr/>
        </p:nvSpPr>
        <p:spPr>
          <a:xfrm>
            <a:off x="411019" y="6299142"/>
            <a:ext cx="7860144" cy="369332"/>
          </a:xfrm>
          <a:prstGeom prst="rect">
            <a:avLst/>
          </a:prstGeom>
          <a:noFill/>
        </p:spPr>
        <p:txBody>
          <a:bodyPr wrap="square">
            <a:spAutoFit/>
          </a:bodyPr>
          <a:lstStyle/>
          <a:p>
            <a:r>
              <a:rPr lang="en-US"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Telemetry - Business Central | Microsoft Docs</a:t>
            </a:r>
            <a:endParaRPr lang="nl-NL"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861056673"/>
      </p:ext>
    </p:extLst>
  </p:cSld>
  <p:clrMapOvr>
    <a:masterClrMapping/>
  </p:clrMapOvr>
  <p:transition spd="slow" advClick="0">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Zelf </a:t>
            </a:r>
            <a:r>
              <a:rPr lang="nl-NL" dirty="0" err="1"/>
              <a:t>Telemetry</a:t>
            </a:r>
            <a:r>
              <a:rPr lang="nl-NL"/>
              <a:t> maken</a:t>
            </a:r>
            <a:endParaRPr lang="nl-NL" dirty="0"/>
          </a:p>
        </p:txBody>
      </p:sp>
      <p:sp>
        <p:nvSpPr>
          <p:cNvPr id="10" name="Tijdelijke aanduiding voor tekst 9"/>
          <p:cNvSpPr>
            <a:spLocks noGrp="1"/>
          </p:cNvSpPr>
          <p:nvPr>
            <p:ph type="body" sz="quarter" idx="10"/>
          </p:nvPr>
        </p:nvSpPr>
        <p:spPr/>
        <p:txBody>
          <a:bodyPr/>
          <a:lstStyle/>
          <a:p>
            <a:r>
              <a:rPr lang="nl-NL" dirty="0"/>
              <a:t>Ook eigen signalen via code in AL:</a:t>
            </a:r>
          </a:p>
          <a:p>
            <a:pPr marL="0" indent="0">
              <a:buNone/>
            </a:pPr>
            <a:r>
              <a:rPr lang="nl-NL" dirty="0" err="1"/>
              <a:t>Session.LogMessage</a:t>
            </a:r>
            <a:r>
              <a:rPr lang="nl-NL" dirty="0"/>
              <a:t>(</a:t>
            </a:r>
            <a:r>
              <a:rPr lang="nl-NL" dirty="0" err="1"/>
              <a:t>EventId</a:t>
            </a:r>
            <a:r>
              <a:rPr lang="nl-NL" dirty="0"/>
              <a:t>: String, Message: String, </a:t>
            </a:r>
            <a:r>
              <a:rPr lang="nl-NL" dirty="0" err="1"/>
              <a:t>Verbosity</a:t>
            </a:r>
            <a:r>
              <a:rPr lang="nl-NL" dirty="0"/>
              <a:t>: </a:t>
            </a:r>
            <a:r>
              <a:rPr lang="nl-NL" dirty="0" err="1"/>
              <a:t>Verbosity</a:t>
            </a:r>
            <a:r>
              <a:rPr lang="nl-NL" dirty="0"/>
              <a:t>, </a:t>
            </a:r>
            <a:r>
              <a:rPr lang="nl-NL" dirty="0" err="1"/>
              <a:t>DataClassification</a:t>
            </a:r>
            <a:r>
              <a:rPr lang="nl-NL" dirty="0"/>
              <a:t>: </a:t>
            </a:r>
            <a:r>
              <a:rPr lang="nl-NL" dirty="0" err="1"/>
              <a:t>DataClassification</a:t>
            </a:r>
            <a:r>
              <a:rPr lang="nl-NL" dirty="0"/>
              <a:t>, </a:t>
            </a:r>
            <a:r>
              <a:rPr lang="nl-NL" dirty="0" err="1"/>
              <a:t>TelemetryScope</a:t>
            </a:r>
            <a:r>
              <a:rPr lang="nl-NL" dirty="0"/>
              <a:t>: </a:t>
            </a:r>
            <a:r>
              <a:rPr lang="nl-NL" dirty="0" err="1"/>
              <a:t>TelemetryScope</a:t>
            </a:r>
            <a:r>
              <a:rPr lang="nl-NL" dirty="0"/>
              <a:t>, Dimension1: String, Value1: String [, Dimension2: String] [, Value2: String])</a:t>
            </a:r>
          </a:p>
          <a:p>
            <a:endParaRPr lang="nl-NL" dirty="0"/>
          </a:p>
          <a:p>
            <a:r>
              <a:rPr lang="nl-NL" dirty="0"/>
              <a:t>Let op: geen persoonlijke data erin!</a:t>
            </a:r>
          </a:p>
          <a:p>
            <a:endParaRPr lang="nl-NL" dirty="0"/>
          </a:p>
          <a:p>
            <a:endParaRPr lang="nl-NL" dirty="0"/>
          </a:p>
          <a:p>
            <a:endParaRPr lang="nl-NL" dirty="0"/>
          </a:p>
          <a:p>
            <a:endParaRPr lang="nl-NL" dirty="0"/>
          </a:p>
          <a:p>
            <a:r>
              <a:rPr lang="en-US" dirty="0">
                <a:solidFill>
                  <a:schemeClr val="tx1"/>
                </a:solidFill>
                <a:hlinkClick r:id="rId3">
                  <a:extLst>
                    <a:ext uri="{A12FA001-AC4F-418D-AE19-62706E023703}">
                      <ahyp:hlinkClr xmlns:ahyp="http://schemas.microsoft.com/office/drawing/2018/hyperlinkcolor" val="tx"/>
                    </a:ext>
                  </a:extLst>
                </a:hlinkClick>
              </a:rPr>
              <a:t>Creating custom telemetry signals for Application Insights - Business Central | Microsoft Docs</a:t>
            </a:r>
            <a:endParaRPr lang="nl-NL" dirty="0">
              <a:solidFill>
                <a:schemeClr val="tx1"/>
              </a:solidFill>
            </a:endParaRPr>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Tree>
    <p:extLst>
      <p:ext uri="{BB962C8B-B14F-4D97-AF65-F5344CB8AC3E}">
        <p14:creationId xmlns:p14="http://schemas.microsoft.com/office/powerpoint/2010/main" val="4246436779"/>
      </p:ext>
    </p:extLst>
  </p:cSld>
  <p:clrMapOvr>
    <a:masterClrMapping/>
  </p:clrMapOvr>
  <p:transition spd="slow" advClick="0">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Zelf </a:t>
            </a:r>
            <a:r>
              <a:rPr lang="nl-NL" dirty="0" err="1"/>
              <a:t>Telemetry</a:t>
            </a:r>
            <a:r>
              <a:rPr lang="nl-NL"/>
              <a:t> maken</a:t>
            </a:r>
            <a:endParaRPr lang="nl-NL" dirty="0"/>
          </a:p>
        </p:txBody>
      </p:sp>
      <p:sp>
        <p:nvSpPr>
          <p:cNvPr id="10" name="Tijdelijke aanduiding voor tekst 9"/>
          <p:cNvSpPr>
            <a:spLocks noGrp="1"/>
          </p:cNvSpPr>
          <p:nvPr>
            <p:ph type="body" sz="quarter" idx="10"/>
          </p:nvPr>
        </p:nvSpPr>
        <p:spPr/>
        <p:txBody>
          <a:bodyPr/>
          <a:lstStyle/>
          <a:p>
            <a:pPr marL="0" indent="0">
              <a:buNone/>
            </a:pPr>
            <a:endParaRPr lang="nl-NL" dirty="0">
              <a:solidFill>
                <a:schemeClr val="tx1"/>
              </a:solidFill>
            </a:endParaRPr>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pic>
        <p:nvPicPr>
          <p:cNvPr id="7" name="Afbeelding 6">
            <a:extLst>
              <a:ext uri="{FF2B5EF4-FFF2-40B4-BE49-F238E27FC236}">
                <a16:creationId xmlns:a16="http://schemas.microsoft.com/office/drawing/2014/main" id="{550F4803-0AB3-443B-B33A-827293BAF407}"/>
              </a:ext>
            </a:extLst>
          </p:cNvPr>
          <p:cNvPicPr>
            <a:picLocks noChangeAspect="1"/>
          </p:cNvPicPr>
          <p:nvPr/>
        </p:nvPicPr>
        <p:blipFill>
          <a:blip r:embed="rId3"/>
          <a:stretch>
            <a:fillRect/>
          </a:stretch>
        </p:blipFill>
        <p:spPr>
          <a:xfrm>
            <a:off x="2465343" y="2030728"/>
            <a:ext cx="7259063" cy="3543795"/>
          </a:xfrm>
          <a:prstGeom prst="rect">
            <a:avLst/>
          </a:prstGeom>
        </p:spPr>
      </p:pic>
    </p:spTree>
    <p:extLst>
      <p:ext uri="{BB962C8B-B14F-4D97-AF65-F5344CB8AC3E}">
        <p14:creationId xmlns:p14="http://schemas.microsoft.com/office/powerpoint/2010/main" val="3195395169"/>
      </p:ext>
    </p:extLst>
  </p:cSld>
  <p:clrMapOvr>
    <a:masterClrMapping/>
  </p:clrMapOvr>
  <p:transition spd="slow" advClick="0">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Wat komt er binnen?</a:t>
            </a:r>
          </a:p>
        </p:txBody>
      </p:sp>
      <p:sp>
        <p:nvSpPr>
          <p:cNvPr id="10" name="Tijdelijke aanduiding voor tekst 9"/>
          <p:cNvSpPr>
            <a:spLocks noGrp="1"/>
          </p:cNvSpPr>
          <p:nvPr>
            <p:ph type="body" sz="quarter" idx="10"/>
          </p:nvPr>
        </p:nvSpPr>
        <p:spPr/>
        <p:txBody>
          <a:bodyPr/>
          <a:lstStyle/>
          <a:p>
            <a:r>
              <a:rPr lang="nl-NL" dirty="0">
                <a:solidFill>
                  <a:schemeClr val="tx1"/>
                </a:solidFill>
              </a:rPr>
              <a:t>voorbeelden in App </a:t>
            </a:r>
            <a:r>
              <a:rPr lang="nl-NL" dirty="0" err="1">
                <a:solidFill>
                  <a:schemeClr val="tx1"/>
                </a:solidFill>
              </a:rPr>
              <a:t>Insights</a:t>
            </a:r>
            <a:endParaRPr lang="nl-NL" dirty="0">
              <a:solidFill>
                <a:schemeClr val="tx1"/>
              </a:solidFill>
            </a:endParaRPr>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Tree>
    <p:extLst>
      <p:ext uri="{BB962C8B-B14F-4D97-AF65-F5344CB8AC3E}">
        <p14:creationId xmlns:p14="http://schemas.microsoft.com/office/powerpoint/2010/main" val="1543516803"/>
      </p:ext>
    </p:extLst>
  </p:cSld>
  <p:clrMapOvr>
    <a:masterClrMapping/>
  </p:clrMapOvr>
  <p:transition spd="slow" advClick="0">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Vragen</a:t>
            </a:r>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
        <p:nvSpPr>
          <p:cNvPr id="2" name="Tijdelijke aanduiding voor tekst 1">
            <a:extLst>
              <a:ext uri="{FF2B5EF4-FFF2-40B4-BE49-F238E27FC236}">
                <a16:creationId xmlns:a16="http://schemas.microsoft.com/office/drawing/2014/main" id="{7A08BDA0-E5BA-42AB-AF8C-667509AA24BD}"/>
              </a:ext>
            </a:extLst>
          </p:cNvPr>
          <p:cNvSpPr>
            <a:spLocks noGrp="1"/>
          </p:cNvSpPr>
          <p:nvPr>
            <p:ph type="body" sz="quarter" idx="10"/>
          </p:nvPr>
        </p:nvSpPr>
        <p:spPr/>
        <p:txBody>
          <a:bodyPr/>
          <a:lstStyle/>
          <a:p>
            <a:pPr marL="0" indent="0">
              <a:buNone/>
            </a:pPr>
            <a:endParaRPr lang="nl-NL" dirty="0"/>
          </a:p>
        </p:txBody>
      </p:sp>
      <p:pic>
        <p:nvPicPr>
          <p:cNvPr id="1030" name="Picture 6" descr="Veelgestelde vragen">
            <a:extLst>
              <a:ext uri="{FF2B5EF4-FFF2-40B4-BE49-F238E27FC236}">
                <a16:creationId xmlns:a16="http://schemas.microsoft.com/office/drawing/2014/main" id="{BEF845C7-8B2E-49C7-B50C-FF215C3486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5616" y="2337773"/>
            <a:ext cx="3234659" cy="32346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0399529"/>
      </p:ext>
    </p:extLst>
  </p:cSld>
  <p:clrMapOvr>
    <a:masterClrMapping/>
  </p:clrMapOvr>
  <p:transition spd="slow" advClick="0">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err="1"/>
              <a:t>Kusto</a:t>
            </a:r>
            <a:r>
              <a:rPr lang="nl-NL" dirty="0"/>
              <a:t> </a:t>
            </a:r>
            <a:r>
              <a:rPr lang="nl-NL" dirty="0" err="1"/>
              <a:t>Qeury</a:t>
            </a:r>
            <a:r>
              <a:rPr lang="nl-NL" dirty="0"/>
              <a:t> </a:t>
            </a:r>
            <a:r>
              <a:rPr lang="nl-NL" dirty="0" err="1"/>
              <a:t>language</a:t>
            </a:r>
            <a:r>
              <a:rPr lang="nl-NL" dirty="0"/>
              <a:t> (KQL)</a:t>
            </a:r>
          </a:p>
        </p:txBody>
      </p:sp>
      <p:sp>
        <p:nvSpPr>
          <p:cNvPr id="10" name="Tijdelijke aanduiding voor tekst 9"/>
          <p:cNvSpPr>
            <a:spLocks noGrp="1"/>
          </p:cNvSpPr>
          <p:nvPr>
            <p:ph type="body" sz="quarter" idx="10"/>
          </p:nvPr>
        </p:nvSpPr>
        <p:spPr/>
        <p:txBody>
          <a:bodyPr/>
          <a:lstStyle/>
          <a:p>
            <a:r>
              <a:rPr lang="nl-NL" dirty="0"/>
              <a:t>Is een </a:t>
            </a:r>
            <a:r>
              <a:rPr lang="nl-NL" dirty="0" err="1"/>
              <a:t>read</a:t>
            </a:r>
            <a:r>
              <a:rPr lang="nl-NL" dirty="0"/>
              <a:t> </a:t>
            </a:r>
            <a:r>
              <a:rPr lang="nl-NL" dirty="0" err="1"/>
              <a:t>only</a:t>
            </a:r>
            <a:r>
              <a:rPr lang="nl-NL" dirty="0"/>
              <a:t> </a:t>
            </a:r>
            <a:r>
              <a:rPr lang="nl-NL" dirty="0" err="1"/>
              <a:t>qeury</a:t>
            </a:r>
            <a:r>
              <a:rPr lang="nl-NL" dirty="0"/>
              <a:t> </a:t>
            </a:r>
            <a:r>
              <a:rPr lang="nl-NL" dirty="0" err="1"/>
              <a:t>language</a:t>
            </a:r>
            <a:endParaRPr lang="nl-NL" dirty="0"/>
          </a:p>
          <a:p>
            <a:r>
              <a:rPr lang="nl-NL" dirty="0" err="1"/>
              <a:t>Traces</a:t>
            </a:r>
            <a:r>
              <a:rPr lang="nl-NL" dirty="0"/>
              <a:t> en Pageviews</a:t>
            </a:r>
          </a:p>
          <a:p>
            <a:endParaRPr lang="nl-NL" dirty="0"/>
          </a:p>
          <a:p>
            <a:r>
              <a:rPr lang="nl-NL" dirty="0">
                <a:solidFill>
                  <a:schemeClr val="tx1"/>
                </a:solidFill>
                <a:hlinkClick r:id="rId3">
                  <a:extLst>
                    <a:ext uri="{A12FA001-AC4F-418D-AE19-62706E023703}">
                      <ahyp:hlinkClr xmlns:ahyp="http://schemas.microsoft.com/office/drawing/2018/hyperlinkcolor" val="tx"/>
                    </a:ext>
                  </a:extLst>
                </a:hlinkClick>
              </a:rPr>
              <a:t>KQL </a:t>
            </a:r>
            <a:r>
              <a:rPr lang="nl-NL" dirty="0" err="1">
                <a:solidFill>
                  <a:schemeClr val="tx1"/>
                </a:solidFill>
                <a:hlinkClick r:id="rId3">
                  <a:extLst>
                    <a:ext uri="{A12FA001-AC4F-418D-AE19-62706E023703}">
                      <ahyp:hlinkClr xmlns:ahyp="http://schemas.microsoft.com/office/drawing/2018/hyperlinkcolor" val="tx"/>
                    </a:ext>
                  </a:extLst>
                </a:hlinkClick>
              </a:rPr>
              <a:t>quick</a:t>
            </a:r>
            <a:r>
              <a:rPr lang="nl-NL" dirty="0">
                <a:solidFill>
                  <a:schemeClr val="tx1"/>
                </a:solidFill>
                <a:hlinkClick r:id="rId3">
                  <a:extLst>
                    <a:ext uri="{A12FA001-AC4F-418D-AE19-62706E023703}">
                      <ahyp:hlinkClr xmlns:ahyp="http://schemas.microsoft.com/office/drawing/2018/hyperlinkcolor" val="tx"/>
                    </a:ext>
                  </a:extLst>
                </a:hlinkClick>
              </a:rPr>
              <a:t> </a:t>
            </a:r>
            <a:r>
              <a:rPr lang="nl-NL" dirty="0" err="1">
                <a:solidFill>
                  <a:schemeClr val="tx1"/>
                </a:solidFill>
                <a:hlinkClick r:id="rId3">
                  <a:extLst>
                    <a:ext uri="{A12FA001-AC4F-418D-AE19-62706E023703}">
                      <ahyp:hlinkClr xmlns:ahyp="http://schemas.microsoft.com/office/drawing/2018/hyperlinkcolor" val="tx"/>
                    </a:ext>
                  </a:extLst>
                </a:hlinkClick>
              </a:rPr>
              <a:t>reference</a:t>
            </a:r>
            <a:r>
              <a:rPr lang="nl-NL" dirty="0">
                <a:solidFill>
                  <a:schemeClr val="tx1"/>
                </a:solidFill>
                <a:hlinkClick r:id="rId3">
                  <a:extLst>
                    <a:ext uri="{A12FA001-AC4F-418D-AE19-62706E023703}">
                      <ahyp:hlinkClr xmlns:ahyp="http://schemas.microsoft.com/office/drawing/2018/hyperlinkcolor" val="tx"/>
                    </a:ext>
                  </a:extLst>
                </a:hlinkClick>
              </a:rPr>
              <a:t> | Microsoft </a:t>
            </a:r>
            <a:r>
              <a:rPr lang="nl-NL" dirty="0" err="1">
                <a:solidFill>
                  <a:schemeClr val="tx1"/>
                </a:solidFill>
                <a:hlinkClick r:id="rId3">
                  <a:extLst>
                    <a:ext uri="{A12FA001-AC4F-418D-AE19-62706E023703}">
                      <ahyp:hlinkClr xmlns:ahyp="http://schemas.microsoft.com/office/drawing/2018/hyperlinkcolor" val="tx"/>
                    </a:ext>
                  </a:extLst>
                </a:hlinkClick>
              </a:rPr>
              <a:t>Docs</a:t>
            </a:r>
            <a:endParaRPr lang="nl-NL" dirty="0">
              <a:solidFill>
                <a:schemeClr val="tx1"/>
              </a:solidFill>
            </a:endParaRPr>
          </a:p>
          <a:p>
            <a:r>
              <a:rPr lang="nl-NL" dirty="0">
                <a:solidFill>
                  <a:schemeClr val="tx1"/>
                </a:solidFill>
                <a:hlinkClick r:id="rId4">
                  <a:extLst>
                    <a:ext uri="{A12FA001-AC4F-418D-AE19-62706E023703}">
                      <ahyp:hlinkClr xmlns:ahyp="http://schemas.microsoft.com/office/drawing/2018/hyperlinkcolor" val="tx"/>
                    </a:ext>
                  </a:extLst>
                </a:hlinkClick>
              </a:rPr>
              <a:t>SQL </a:t>
            </a:r>
            <a:r>
              <a:rPr lang="nl-NL" dirty="0" err="1">
                <a:solidFill>
                  <a:schemeClr val="tx1"/>
                </a:solidFill>
                <a:hlinkClick r:id="rId4">
                  <a:extLst>
                    <a:ext uri="{A12FA001-AC4F-418D-AE19-62706E023703}">
                      <ahyp:hlinkClr xmlns:ahyp="http://schemas.microsoft.com/office/drawing/2018/hyperlinkcolor" val="tx"/>
                    </a:ext>
                  </a:extLst>
                </a:hlinkClick>
              </a:rPr>
              <a:t>to</a:t>
            </a:r>
            <a:r>
              <a:rPr lang="nl-NL" dirty="0">
                <a:solidFill>
                  <a:schemeClr val="tx1"/>
                </a:solidFill>
                <a:hlinkClick r:id="rId4">
                  <a:extLst>
                    <a:ext uri="{A12FA001-AC4F-418D-AE19-62706E023703}">
                      <ahyp:hlinkClr xmlns:ahyp="http://schemas.microsoft.com/office/drawing/2018/hyperlinkcolor" val="tx"/>
                    </a:ext>
                  </a:extLst>
                </a:hlinkClick>
              </a:rPr>
              <a:t> </a:t>
            </a:r>
            <a:r>
              <a:rPr lang="nl-NL" dirty="0" err="1">
                <a:solidFill>
                  <a:schemeClr val="tx1"/>
                </a:solidFill>
                <a:hlinkClick r:id="rId4">
                  <a:extLst>
                    <a:ext uri="{A12FA001-AC4F-418D-AE19-62706E023703}">
                      <ahyp:hlinkClr xmlns:ahyp="http://schemas.microsoft.com/office/drawing/2018/hyperlinkcolor" val="tx"/>
                    </a:ext>
                  </a:extLst>
                </a:hlinkClick>
              </a:rPr>
              <a:t>Kusto</a:t>
            </a:r>
            <a:r>
              <a:rPr lang="nl-NL" dirty="0">
                <a:solidFill>
                  <a:schemeClr val="tx1"/>
                </a:solidFill>
                <a:hlinkClick r:id="rId4">
                  <a:extLst>
                    <a:ext uri="{A12FA001-AC4F-418D-AE19-62706E023703}">
                      <ahyp:hlinkClr xmlns:ahyp="http://schemas.microsoft.com/office/drawing/2018/hyperlinkcolor" val="tx"/>
                    </a:ext>
                  </a:extLst>
                </a:hlinkClick>
              </a:rPr>
              <a:t> query </a:t>
            </a:r>
            <a:r>
              <a:rPr lang="nl-NL" dirty="0" err="1">
                <a:solidFill>
                  <a:schemeClr val="tx1"/>
                </a:solidFill>
                <a:hlinkClick r:id="rId4">
                  <a:extLst>
                    <a:ext uri="{A12FA001-AC4F-418D-AE19-62706E023703}">
                      <ahyp:hlinkClr xmlns:ahyp="http://schemas.microsoft.com/office/drawing/2018/hyperlinkcolor" val="tx"/>
                    </a:ext>
                  </a:extLst>
                </a:hlinkClick>
              </a:rPr>
              <a:t>translation</a:t>
            </a:r>
            <a:r>
              <a:rPr lang="nl-NL" dirty="0">
                <a:solidFill>
                  <a:schemeClr val="tx1"/>
                </a:solidFill>
                <a:hlinkClick r:id="rId4">
                  <a:extLst>
                    <a:ext uri="{A12FA001-AC4F-418D-AE19-62706E023703}">
                      <ahyp:hlinkClr xmlns:ahyp="http://schemas.microsoft.com/office/drawing/2018/hyperlinkcolor" val="tx"/>
                    </a:ext>
                  </a:extLst>
                </a:hlinkClick>
              </a:rPr>
              <a:t> - </a:t>
            </a:r>
            <a:r>
              <a:rPr lang="nl-NL" dirty="0" err="1">
                <a:solidFill>
                  <a:schemeClr val="tx1"/>
                </a:solidFill>
                <a:hlinkClick r:id="rId4">
                  <a:extLst>
                    <a:ext uri="{A12FA001-AC4F-418D-AE19-62706E023703}">
                      <ahyp:hlinkClr xmlns:ahyp="http://schemas.microsoft.com/office/drawing/2018/hyperlinkcolor" val="tx"/>
                    </a:ext>
                  </a:extLst>
                </a:hlinkClick>
              </a:rPr>
              <a:t>Azure</a:t>
            </a:r>
            <a:r>
              <a:rPr lang="nl-NL" dirty="0">
                <a:solidFill>
                  <a:schemeClr val="tx1"/>
                </a:solidFill>
                <a:hlinkClick r:id="rId4">
                  <a:extLst>
                    <a:ext uri="{A12FA001-AC4F-418D-AE19-62706E023703}">
                      <ahyp:hlinkClr xmlns:ahyp="http://schemas.microsoft.com/office/drawing/2018/hyperlinkcolor" val="tx"/>
                    </a:ext>
                  </a:extLst>
                </a:hlinkClick>
              </a:rPr>
              <a:t> Data Explorer | Microsoft </a:t>
            </a:r>
            <a:r>
              <a:rPr lang="nl-NL" dirty="0" err="1">
                <a:solidFill>
                  <a:schemeClr val="tx1"/>
                </a:solidFill>
                <a:hlinkClick r:id="rId4">
                  <a:extLst>
                    <a:ext uri="{A12FA001-AC4F-418D-AE19-62706E023703}">
                      <ahyp:hlinkClr xmlns:ahyp="http://schemas.microsoft.com/office/drawing/2018/hyperlinkcolor" val="tx"/>
                    </a:ext>
                  </a:extLst>
                </a:hlinkClick>
              </a:rPr>
              <a:t>Docs</a:t>
            </a:r>
            <a:endParaRPr lang="nl-NL" dirty="0">
              <a:solidFill>
                <a:schemeClr val="tx1"/>
              </a:solidFill>
            </a:endParaRPr>
          </a:p>
          <a:p>
            <a:r>
              <a:rPr lang="en-US" dirty="0">
                <a:solidFill>
                  <a:schemeClr val="tx1"/>
                </a:solidFill>
                <a:hlinkClick r:id="rId5">
                  <a:extLst>
                    <a:ext uri="{A12FA001-AC4F-418D-AE19-62706E023703}">
                      <ahyp:hlinkClr xmlns:ahyp="http://schemas.microsoft.com/office/drawing/2018/hyperlinkcolor" val="tx"/>
                    </a:ext>
                  </a:extLst>
                </a:hlinkClick>
              </a:rPr>
              <a:t>Telemetry Event IDs in Application Insights - Business Central | Microsoft Docs</a:t>
            </a:r>
            <a:endParaRPr lang="nl-NL" dirty="0">
              <a:solidFill>
                <a:schemeClr val="tx1"/>
              </a:solidFill>
            </a:endParaRPr>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Tree>
    <p:extLst>
      <p:ext uri="{BB962C8B-B14F-4D97-AF65-F5344CB8AC3E}">
        <p14:creationId xmlns:p14="http://schemas.microsoft.com/office/powerpoint/2010/main" val="3403612815"/>
      </p:ext>
    </p:extLst>
  </p:cSld>
  <p:clrMapOvr>
    <a:masterClrMapping/>
  </p:clrMapOvr>
  <p:transition spd="slow" advClick="0">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err="1"/>
              <a:t>Kusto</a:t>
            </a:r>
            <a:r>
              <a:rPr lang="nl-NL" dirty="0"/>
              <a:t> </a:t>
            </a:r>
            <a:r>
              <a:rPr lang="nl-NL" dirty="0" err="1"/>
              <a:t>Qeury</a:t>
            </a:r>
            <a:r>
              <a:rPr lang="nl-NL" dirty="0"/>
              <a:t> </a:t>
            </a:r>
            <a:r>
              <a:rPr lang="nl-NL" dirty="0" err="1"/>
              <a:t>language</a:t>
            </a:r>
            <a:r>
              <a:rPr lang="nl-NL" dirty="0"/>
              <a:t> (KQL)</a:t>
            </a:r>
          </a:p>
        </p:txBody>
      </p:sp>
      <p:sp>
        <p:nvSpPr>
          <p:cNvPr id="10" name="Tijdelijke aanduiding voor tekst 9"/>
          <p:cNvSpPr>
            <a:spLocks noGrp="1"/>
          </p:cNvSpPr>
          <p:nvPr>
            <p:ph type="body" sz="quarter" idx="10"/>
          </p:nvPr>
        </p:nvSpPr>
        <p:spPr/>
        <p:txBody>
          <a:bodyPr/>
          <a:lstStyle/>
          <a:p>
            <a:r>
              <a:rPr lang="nl-NL" dirty="0"/>
              <a:t>Voorbeeld:</a:t>
            </a:r>
            <a:br>
              <a:rPr lang="nl-NL" dirty="0"/>
            </a:br>
            <a:br>
              <a:rPr lang="nl-NL" dirty="0"/>
            </a:br>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
        <p:nvSpPr>
          <p:cNvPr id="6" name="Rectangle 5">
            <a:extLst>
              <a:ext uri="{FF2B5EF4-FFF2-40B4-BE49-F238E27FC236}">
                <a16:creationId xmlns:a16="http://schemas.microsoft.com/office/drawing/2014/main" id="{97ABF803-59D7-438C-A935-A17F7919EFCE}"/>
              </a:ext>
            </a:extLst>
          </p:cNvPr>
          <p:cNvSpPr>
            <a:spLocks noChangeArrowheads="1"/>
          </p:cNvSpPr>
          <p:nvPr/>
        </p:nvSpPr>
        <p:spPr bwMode="auto">
          <a:xfrm>
            <a:off x="550875" y="2037769"/>
            <a:ext cx="10693953"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err="1">
                <a:ln>
                  <a:noFill/>
                </a:ln>
                <a:solidFill>
                  <a:srgbClr val="800080"/>
                </a:solidFill>
                <a:effectLst/>
                <a:latin typeface="Consolas" panose="020B0609020204030204" pitchFamily="49" charset="0"/>
              </a:rPr>
              <a:t>traces</a:t>
            </a:r>
            <a:r>
              <a:rPr kumimoji="0" lang="nl-NL" altLang="nl-NL" sz="1000" b="0" i="0" u="none" strike="noStrike" cap="none" normalizeH="0" baseline="0" dirty="0">
                <a:ln>
                  <a:noFill/>
                </a:ln>
                <a:solidFill>
                  <a:schemeClr val="tx1"/>
                </a:solidFill>
                <a:effectLst/>
                <a:latin typeface="Consolas" panose="020B0609020204030204" pitchFamily="49" charset="0"/>
              </a:rPr>
              <a:t>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where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eventId</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B22222"/>
                </a:solidFill>
                <a:effectLst/>
                <a:latin typeface="Consolas" panose="020B0609020204030204" pitchFamily="49" charset="0"/>
              </a:rPr>
              <a:t>'RT0005’</a:t>
            </a:r>
            <a:r>
              <a:rPr kumimoji="0" lang="nl-NL" altLang="nl-NL" sz="1000" b="0" i="0" u="none" strike="noStrike" cap="none" normalizeH="0" baseline="0" dirty="0">
                <a:ln>
                  <a:noFill/>
                </a:ln>
                <a:solidFill>
                  <a:schemeClr val="tx1"/>
                </a:solidFill>
                <a:effectLst/>
                <a:latin typeface="Consolas" panose="020B0609020204030204" pitchFamily="49" charset="0"/>
              </a:rPr>
              <a:t> </a:t>
            </a:r>
            <a:r>
              <a:rPr lang="nl-NL" altLang="nl-NL" sz="1000" dirty="0">
                <a:solidFill>
                  <a:srgbClr val="008000"/>
                </a:solidFill>
                <a:latin typeface="Consolas" panose="020B0609020204030204" pitchFamily="49" charset="0"/>
              </a:rPr>
              <a:t>//</a:t>
            </a:r>
            <a:r>
              <a:rPr lang="nl-NL" altLang="nl-NL" sz="1000" dirty="0" err="1">
                <a:solidFill>
                  <a:srgbClr val="008000"/>
                </a:solidFill>
                <a:latin typeface="Consolas" panose="020B0609020204030204" pitchFamily="49" charset="0"/>
              </a:rPr>
              <a:t>signal</a:t>
            </a:r>
            <a:r>
              <a:rPr lang="nl-NL" altLang="nl-NL" sz="1000" dirty="0">
                <a:solidFill>
                  <a:srgbClr val="008000"/>
                </a:solidFill>
                <a:latin typeface="Consolas" panose="020B0609020204030204" pitchFamily="49" charset="0"/>
              </a:rPr>
              <a:t> of Long Running </a:t>
            </a:r>
            <a:r>
              <a:rPr lang="nl-NL" altLang="nl-NL" sz="1000" dirty="0" err="1">
                <a:solidFill>
                  <a:srgbClr val="008000"/>
                </a:solidFill>
                <a:latin typeface="Consolas" panose="020B0609020204030204" pitchFamily="49" charset="0"/>
              </a:rPr>
              <a:t>Qeuries</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where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C71585"/>
                </a:solidFill>
                <a:effectLst/>
                <a:latin typeface="Consolas" panose="020B0609020204030204" pitchFamily="49" charset="0"/>
              </a:rPr>
              <a:t>timestamp</a:t>
            </a:r>
            <a:r>
              <a:rPr kumimoji="0" lang="nl-NL" altLang="nl-NL" sz="1000" b="0" i="0" u="none" strike="noStrike" cap="none" normalizeH="0" baseline="0" dirty="0">
                <a:ln>
                  <a:noFill/>
                </a:ln>
                <a:solidFill>
                  <a:schemeClr val="tx1"/>
                </a:solidFill>
                <a:effectLst/>
                <a:latin typeface="Consolas" panose="020B0609020204030204" pitchFamily="49" charset="0"/>
              </a:rPr>
              <a:t> &gt; </a:t>
            </a:r>
            <a:r>
              <a:rPr kumimoji="0" lang="nl-NL" altLang="nl-NL" sz="1000" b="0" i="0" u="none" strike="noStrike" cap="none" normalizeH="0" baseline="0" dirty="0" err="1">
                <a:ln>
                  <a:noFill/>
                </a:ln>
                <a:solidFill>
                  <a:srgbClr val="0000FF"/>
                </a:solidFill>
                <a:effectLst/>
                <a:latin typeface="Consolas" panose="020B0609020204030204" pitchFamily="49" charset="0"/>
              </a:rPr>
              <a:t>ago</a:t>
            </a:r>
            <a:r>
              <a:rPr kumimoji="0" lang="nl-NL" altLang="nl-NL" sz="1000" b="0" i="0" u="none" strike="noStrike" cap="none" normalizeH="0" baseline="0" dirty="0">
                <a:ln>
                  <a:noFill/>
                </a:ln>
                <a:solidFill>
                  <a:schemeClr val="tx1"/>
                </a:solidFill>
                <a:effectLst/>
                <a:latin typeface="Consolas" panose="020B0609020204030204" pitchFamily="49" charset="0"/>
              </a:rPr>
              <a:t>(2d) </a:t>
            </a:r>
            <a:r>
              <a:rPr kumimoji="0" lang="nl-NL" altLang="nl-NL" sz="1000" b="0" i="0" u="none" strike="noStrike" cap="none" normalizeH="0" baseline="0" dirty="0">
                <a:ln>
                  <a:noFill/>
                </a:ln>
                <a:solidFill>
                  <a:srgbClr val="008000"/>
                </a:solidFill>
                <a:effectLst/>
                <a:latin typeface="Consolas" panose="020B0609020204030204" pitchFamily="49" charset="0"/>
              </a:rPr>
              <a:t>//set </a:t>
            </a:r>
            <a:r>
              <a:rPr kumimoji="0" lang="nl-NL" altLang="nl-NL" sz="1000" b="0" i="0" u="none" strike="noStrike" cap="none" normalizeH="0" baseline="0" dirty="0" err="1">
                <a:ln>
                  <a:noFill/>
                </a:ln>
                <a:solidFill>
                  <a:srgbClr val="008000"/>
                </a:solidFill>
                <a:effectLst/>
                <a:latin typeface="Consolas" panose="020B0609020204030204" pitchFamily="49" charset="0"/>
              </a:rPr>
              <a:t>this</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lang="nl-NL" altLang="nl-NL" sz="1000" dirty="0" err="1">
                <a:solidFill>
                  <a:srgbClr val="008000"/>
                </a:solidFill>
                <a:latin typeface="Consolas" panose="020B0609020204030204" pitchFamily="49" charset="0"/>
              </a:rPr>
              <a:t>otherwise</a:t>
            </a:r>
            <a:r>
              <a:rPr lang="nl-NL" altLang="nl-NL" sz="1000" dirty="0">
                <a:solidFill>
                  <a:srgbClr val="008000"/>
                </a:solidFill>
                <a:latin typeface="Consolas" panose="020B0609020204030204" pitchFamily="49" charset="0"/>
              </a:rPr>
              <a:t> is takes </a:t>
            </a:r>
            <a:r>
              <a:rPr lang="nl-NL" altLang="nl-NL" sz="1000" dirty="0" err="1">
                <a:solidFill>
                  <a:srgbClr val="008000"/>
                </a:solidFill>
                <a:latin typeface="Consolas" panose="020B0609020204030204" pitchFamily="49" charset="0"/>
              </a:rPr>
              <a:t>very</a:t>
            </a:r>
            <a:r>
              <a:rPr lang="nl-NL" altLang="nl-NL" sz="1000" dirty="0">
                <a:solidFill>
                  <a:srgbClr val="008000"/>
                </a:solidFill>
                <a:latin typeface="Consolas" panose="020B0609020204030204" pitchFamily="49" charset="0"/>
              </a:rPr>
              <a:t> </a:t>
            </a:r>
            <a:r>
              <a:rPr kumimoji="0" lang="nl-NL" altLang="nl-NL" sz="1000" b="0" i="0" u="none" strike="noStrike" cap="none" normalizeH="0" baseline="0" dirty="0">
                <a:ln>
                  <a:noFill/>
                </a:ln>
                <a:solidFill>
                  <a:srgbClr val="008000"/>
                </a:solidFill>
                <a:effectLst/>
                <a:latin typeface="Consolas" panose="020B0609020204030204" pitchFamily="49" charset="0"/>
              </a:rPr>
              <a:t>long time</a:t>
            </a:r>
            <a:r>
              <a:rPr kumimoji="0" lang="nl-NL" altLang="nl-NL" sz="1000" b="0" i="0" u="none" strike="noStrike" cap="none" normalizeH="0" baseline="0" dirty="0">
                <a:ln>
                  <a:noFill/>
                </a:ln>
                <a:solidFill>
                  <a:schemeClr val="tx1"/>
                </a:solidFill>
                <a:effectLst/>
                <a:latin typeface="Consolas" panose="020B0609020204030204" pitchFamily="49" charset="0"/>
              </a:rPr>
              <a:t>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where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alObjectId</a:t>
            </a:r>
            <a:r>
              <a:rPr kumimoji="0" lang="nl-NL" altLang="nl-NL" sz="1000" b="0" i="0" u="none" strike="noStrike" cap="none" normalizeH="0" baseline="0" dirty="0">
                <a:ln>
                  <a:noFill/>
                </a:ln>
                <a:solidFill>
                  <a:schemeClr val="tx1"/>
                </a:solidFill>
                <a:effectLst/>
                <a:latin typeface="Consolas" panose="020B0609020204030204" pitchFamily="49" charset="0"/>
              </a:rPr>
              <a:t> &gt; 0 </a:t>
            </a:r>
            <a:r>
              <a:rPr kumimoji="0" lang="nl-NL" altLang="nl-NL" sz="1000" b="0" i="0" u="none" strike="noStrike" cap="none" normalizeH="0" baseline="0" dirty="0">
                <a:ln>
                  <a:noFill/>
                </a:ln>
                <a:solidFill>
                  <a:srgbClr val="008000"/>
                </a:solidFill>
                <a:effectLst/>
                <a:latin typeface="Consolas" panose="020B0609020204030204" pitchFamily="49" charset="0"/>
              </a:rPr>
              <a:t>// filter out </a:t>
            </a:r>
            <a:r>
              <a:rPr kumimoji="0" lang="nl-NL" altLang="nl-NL" sz="1000" b="0" i="0" u="none" strike="noStrike" cap="none" normalizeH="0" baseline="0" dirty="0" err="1">
                <a:ln>
                  <a:noFill/>
                </a:ln>
                <a:solidFill>
                  <a:srgbClr val="008000"/>
                </a:solidFill>
                <a:effectLst/>
                <a:latin typeface="Consolas" panose="020B0609020204030204" pitchFamily="49" charset="0"/>
              </a:rPr>
              <a:t>internal</a:t>
            </a:r>
            <a:r>
              <a:rPr kumimoji="0" lang="nl-NL" altLang="nl-NL" sz="1000" b="0" i="0" u="none" strike="noStrike" cap="none" normalizeH="0" baseline="0" dirty="0">
                <a:ln>
                  <a:noFill/>
                </a:ln>
                <a:solidFill>
                  <a:srgbClr val="008000"/>
                </a:solidFill>
                <a:effectLst/>
                <a:latin typeface="Consolas" panose="020B0609020204030204" pitchFamily="49" charset="0"/>
              </a:rPr>
              <a:t> server calls</a:t>
            </a:r>
            <a:r>
              <a:rPr kumimoji="0" lang="nl-NL" altLang="nl-NL" sz="1000" b="0" i="0" u="none" strike="noStrike" cap="none" normalizeH="0" baseline="0" dirty="0">
                <a:ln>
                  <a:noFill/>
                </a:ln>
                <a:solidFill>
                  <a:schemeClr val="tx1"/>
                </a:solidFill>
                <a:effectLst/>
                <a:latin typeface="Consolas" panose="020B0609020204030204" pitchFamily="49" charset="0"/>
              </a:rPr>
              <a:t>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where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environmentType</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B22222"/>
                </a:solidFill>
                <a:effectLst/>
                <a:latin typeface="Consolas" panose="020B0609020204030204" pitchFamily="49" charset="0"/>
              </a:rPr>
              <a:t>'</a:t>
            </a:r>
            <a:r>
              <a:rPr kumimoji="0" lang="nl-NL" altLang="nl-NL" sz="1000" b="0" i="0" u="none" strike="noStrike" cap="none" normalizeH="0" baseline="0" dirty="0" err="1">
                <a:ln>
                  <a:noFill/>
                </a:ln>
                <a:solidFill>
                  <a:srgbClr val="B22222"/>
                </a:solidFill>
                <a:effectLst/>
                <a:latin typeface="Consolas" panose="020B0609020204030204" pitchFamily="49" charset="0"/>
              </a:rPr>
              <a:t>Production</a:t>
            </a:r>
            <a:r>
              <a:rPr kumimoji="0" lang="nl-NL" altLang="nl-NL" sz="1000" b="0" i="0" u="none" strike="noStrike" cap="none" normalizeH="0" baseline="0" dirty="0">
                <a:ln>
                  <a:noFill/>
                </a:ln>
                <a:solidFill>
                  <a:srgbClr val="B22222"/>
                </a:solidFill>
                <a:effectLst/>
                <a:latin typeface="Consolas" panose="020B0609020204030204" pitchFamily="49" charset="0"/>
              </a:rPr>
              <a:t>’</a:t>
            </a:r>
            <a:r>
              <a:rPr kumimoji="0" lang="nl-NL" altLang="nl-NL" sz="1000" b="0" i="0" u="none" strike="noStrike" cap="none" normalizeH="0" baseline="0" dirty="0">
                <a:ln>
                  <a:noFill/>
                </a:ln>
                <a:solidFill>
                  <a:schemeClr val="tx1"/>
                </a:solidFill>
                <a:effectLst/>
                <a:latin typeface="Consolas" panose="020B0609020204030204" pitchFamily="49" charset="0"/>
              </a:rPr>
              <a:t>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extend</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sqlStatement</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0000FF"/>
                </a:solidFill>
                <a:effectLst/>
                <a:latin typeface="Consolas" panose="020B0609020204030204" pitchFamily="49" charset="0"/>
              </a:rPr>
              <a:t>tostring</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sqlStatement</a:t>
            </a:r>
            <a:r>
              <a:rPr kumimoji="0" lang="nl-NL" altLang="nl-NL" sz="1000" b="0" i="0" u="none" strike="noStrike" cap="none" normalizeH="0" baseline="0" dirty="0">
                <a:ln>
                  <a:noFill/>
                </a:ln>
                <a:solidFill>
                  <a:schemeClr val="tx1"/>
                </a:solidFill>
                <a:effectLst/>
                <a:latin typeface="Consolas" panose="020B0609020204030204" pitchFamily="49" charset="0"/>
              </a:rPr>
              <a:t> )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extend</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environmentName</a:t>
            </a:r>
            <a:r>
              <a:rPr kumimoji="0" lang="nl-NL" altLang="nl-NL" sz="1000" b="0" i="0" u="none" strike="noStrike" cap="none" normalizeH="0" baseline="0" dirty="0">
                <a:ln>
                  <a:noFill/>
                </a:ln>
                <a:solidFill>
                  <a:srgbClr val="C71585"/>
                </a:solidFill>
                <a:effectLst/>
                <a:latin typeface="Consolas" panose="020B0609020204030204" pitchFamily="49" charset="0"/>
              </a:rPr>
              <a:t> </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cloud_RoleInstance</a:t>
            </a:r>
            <a:r>
              <a:rPr kumimoji="0" lang="nl-NL" altLang="nl-NL" sz="1000" b="0" i="0" u="none" strike="noStrike" cap="none" normalizeH="0" baseline="0" dirty="0">
                <a:ln>
                  <a:noFill/>
                </a:ln>
                <a:solidFill>
                  <a:schemeClr val="tx1"/>
                </a:solidFill>
                <a:effectLst/>
                <a:latin typeface="Consolas" panose="020B0609020204030204" pitchFamily="49" charset="0"/>
              </a:rPr>
              <a:t> ,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environmentType</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0000FF"/>
                </a:solidFill>
                <a:effectLst/>
                <a:latin typeface="Consolas" panose="020B0609020204030204" pitchFamily="49" charset="0"/>
              </a:rPr>
              <a:t>tostring</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environmentType</a:t>
            </a:r>
            <a:r>
              <a:rPr kumimoji="0" lang="nl-NL" altLang="nl-NL" sz="1000" b="0" i="0" u="none" strike="noStrike" cap="none" normalizeH="0" baseline="0" dirty="0">
                <a:ln>
                  <a:noFill/>
                </a:ln>
                <a:solidFill>
                  <a:schemeClr val="tx1"/>
                </a:solidFill>
                <a:effectLst/>
                <a:latin typeface="Consolas" panose="020B0609020204030204" pitchFamily="49" charset="0"/>
              </a:rPr>
              <a:t> ) ,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alObjectName</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0000FF"/>
                </a:solidFill>
                <a:effectLst/>
                <a:latin typeface="Consolas" panose="020B0609020204030204" pitchFamily="49" charset="0"/>
              </a:rPr>
              <a:t>tostring</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alObjectName</a:t>
            </a:r>
            <a:r>
              <a:rPr kumimoji="0" lang="nl-NL" altLang="nl-NL" sz="1000" b="0" i="0" u="none" strike="noStrike" cap="none" normalizeH="0" baseline="0" dirty="0">
                <a:ln>
                  <a:noFill/>
                </a:ln>
                <a:solidFill>
                  <a:schemeClr val="tx1"/>
                </a:solidFill>
                <a:effectLst/>
                <a:latin typeface="Consolas" panose="020B0609020204030204" pitchFamily="49" charset="0"/>
              </a:rPr>
              <a:t> ) ,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alObjectType</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0000FF"/>
                </a:solidFill>
                <a:effectLst/>
                <a:latin typeface="Consolas" panose="020B0609020204030204" pitchFamily="49" charset="0"/>
              </a:rPr>
              <a:t>tostring</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alObjectType</a:t>
            </a:r>
            <a:r>
              <a:rPr kumimoji="0" lang="nl-NL" altLang="nl-NL" sz="1000" b="0" i="0" u="none" strike="noStrike" cap="none" normalizeH="0" baseline="0" dirty="0">
                <a:ln>
                  <a:noFill/>
                </a:ln>
                <a:solidFill>
                  <a:schemeClr val="tx1"/>
                </a:solidFill>
                <a:effectLst/>
                <a:latin typeface="Consolas" panose="020B0609020204030204" pitchFamily="49" charset="0"/>
              </a:rPr>
              <a:t> ) ,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executionTimeInMS</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0000FF"/>
                </a:solidFill>
                <a:effectLst/>
                <a:latin typeface="Consolas" panose="020B0609020204030204" pitchFamily="49" charset="0"/>
              </a:rPr>
              <a:t>toreal</a:t>
            </a:r>
            <a:r>
              <a:rPr kumimoji="0" lang="nl-NL" altLang="nl-NL" sz="1000" b="0" i="0" u="none" strike="noStrike" cap="none" normalizeH="0" baseline="0" dirty="0">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totimespan</a:t>
            </a:r>
            <a:r>
              <a:rPr kumimoji="0" lang="nl-NL" altLang="nl-NL" sz="1000" b="0" i="0" u="none" strike="noStrike" cap="none" normalizeH="0" baseline="0" dirty="0">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executionTime</a:t>
            </a:r>
            <a:r>
              <a:rPr kumimoji="0" lang="nl-NL" altLang="nl-NL" sz="1000" b="0" i="0" u="none" strike="noStrike" cap="none" normalizeH="0" baseline="0" dirty="0">
                <a:ln>
                  <a:noFill/>
                </a:ln>
                <a:solidFill>
                  <a:schemeClr val="tx1"/>
                </a:solidFill>
                <a:effectLst/>
                <a:latin typeface="Consolas" panose="020B0609020204030204" pitchFamily="49" charset="0"/>
              </a:rPr>
              <a:t>))/10000 </a:t>
            </a:r>
            <a:r>
              <a:rPr kumimoji="0" lang="nl-NL" altLang="nl-NL" sz="1000" b="0" i="0" u="none" strike="noStrike" cap="none" normalizeH="0" baseline="0" dirty="0">
                <a:ln>
                  <a:noFill/>
                </a:ln>
                <a:solidFill>
                  <a:srgbClr val="008000"/>
                </a:solidFill>
                <a:effectLst/>
                <a:latin typeface="Consolas" panose="020B0609020204030204" pitchFamily="49" charset="0"/>
              </a:rPr>
              <a:t>//</a:t>
            </a:r>
            <a:r>
              <a:rPr kumimoji="0" lang="nl-NL" altLang="nl-NL" sz="1000" b="0" i="0" u="none" strike="noStrike" cap="none" normalizeH="0" baseline="0" dirty="0" err="1">
                <a:ln>
                  <a:noFill/>
                </a:ln>
                <a:solidFill>
                  <a:srgbClr val="008000"/>
                </a:solidFill>
                <a:effectLst/>
                <a:latin typeface="Consolas" panose="020B0609020204030204" pitchFamily="49" charset="0"/>
              </a:rPr>
              <a:t>the</a:t>
            </a:r>
            <a:r>
              <a:rPr kumimoji="0" lang="nl-NL" altLang="nl-NL" sz="1000" b="0" i="0" u="none" strike="noStrike" cap="none" normalizeH="0" baseline="0" dirty="0">
                <a:ln>
                  <a:noFill/>
                </a:ln>
                <a:solidFill>
                  <a:srgbClr val="008000"/>
                </a:solidFill>
                <a:effectLst/>
                <a:latin typeface="Consolas" panose="020B0609020204030204" pitchFamily="49" charset="0"/>
              </a:rPr>
              <a:t> datatype for </a:t>
            </a:r>
            <a:r>
              <a:rPr kumimoji="0" lang="nl-NL" altLang="nl-NL" sz="1000" b="0" i="0" u="none" strike="noStrike" cap="none" normalizeH="0" baseline="0" dirty="0" err="1">
                <a:ln>
                  <a:noFill/>
                </a:ln>
                <a:solidFill>
                  <a:srgbClr val="008000"/>
                </a:solidFill>
                <a:effectLst/>
                <a:latin typeface="Consolas" panose="020B0609020204030204" pitchFamily="49" charset="0"/>
              </a:rPr>
              <a:t>executionTime</a:t>
            </a:r>
            <a:r>
              <a:rPr kumimoji="0" lang="nl-NL" altLang="nl-NL" sz="1000" b="0" i="0" u="none" strike="noStrike" cap="none" normalizeH="0" baseline="0" dirty="0">
                <a:ln>
                  <a:noFill/>
                </a:ln>
                <a:solidFill>
                  <a:srgbClr val="008000"/>
                </a:solidFill>
                <a:effectLst/>
                <a:latin typeface="Consolas" panose="020B0609020204030204" pitchFamily="49" charset="0"/>
              </a:rPr>
              <a:t> is timespan </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extensionVersion</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0000FF"/>
                </a:solidFill>
                <a:effectLst/>
                <a:latin typeface="Consolas" panose="020B0609020204030204" pitchFamily="49" charset="0"/>
              </a:rPr>
              <a:t>tostring</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extensionVersion</a:t>
            </a:r>
            <a:r>
              <a:rPr kumimoji="0" lang="nl-NL" altLang="nl-NL" sz="1000" b="0" i="0" u="none" strike="noStrike" cap="none" normalizeH="0" baseline="0" dirty="0">
                <a:ln>
                  <a:noFill/>
                </a:ln>
                <a:solidFill>
                  <a:schemeClr val="tx1"/>
                </a:solidFill>
                <a:effectLst/>
                <a:latin typeface="Consolas" panose="020B0609020204030204" pitchFamily="49" charset="0"/>
              </a:rPr>
              <a:t> ) ,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numberOfJoins</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0000FF"/>
                </a:solidFill>
                <a:effectLst/>
                <a:latin typeface="Consolas" panose="020B0609020204030204" pitchFamily="49" charset="0"/>
              </a:rPr>
              <a:t>countof</a:t>
            </a:r>
            <a:r>
              <a:rPr kumimoji="0" lang="nl-NL" altLang="nl-NL" sz="1000" b="0" i="0" u="none" strike="noStrike" cap="none" normalizeH="0" baseline="0" dirty="0">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C71585"/>
                </a:solidFill>
                <a:effectLst/>
                <a:latin typeface="Consolas" panose="020B0609020204030204" pitchFamily="49" charset="0"/>
              </a:rPr>
              <a:t>sqlStatement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B22222"/>
                </a:solidFill>
                <a:effectLst/>
                <a:latin typeface="Consolas" panose="020B0609020204030204" pitchFamily="49" charset="0"/>
              </a:rPr>
              <a:t>"JOIN"</a:t>
            </a:r>
            <a:r>
              <a:rPr kumimoji="0" lang="nl-NL" altLang="nl-NL" sz="1000" b="0" i="0" u="none" strike="noStrike" cap="none" normalizeH="0" baseline="0" dirty="0">
                <a:ln>
                  <a:noFill/>
                </a:ln>
                <a:solidFill>
                  <a:schemeClr val="tx1"/>
                </a:solidFill>
                <a:effectLst/>
                <a:latin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numberOfOuterApplys</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0000FF"/>
                </a:solidFill>
                <a:effectLst/>
                <a:latin typeface="Consolas" panose="020B0609020204030204" pitchFamily="49" charset="0"/>
              </a:rPr>
              <a:t>countof</a:t>
            </a:r>
            <a:r>
              <a:rPr kumimoji="0" lang="nl-NL" altLang="nl-NL" sz="1000" b="0" i="0" u="none" strike="noStrike" cap="none" normalizeH="0" baseline="0" dirty="0">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C71585"/>
                </a:solidFill>
                <a:effectLst/>
                <a:latin typeface="Consolas" panose="020B0609020204030204" pitchFamily="49" charset="0"/>
              </a:rPr>
              <a:t>sqlStatement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B22222"/>
                </a:solidFill>
                <a:effectLst/>
                <a:latin typeface="Consolas" panose="020B0609020204030204" pitchFamily="49" charset="0"/>
              </a:rPr>
              <a:t>"OUTER APPLY"</a:t>
            </a:r>
            <a:r>
              <a:rPr kumimoji="0" lang="nl-NL" altLang="nl-NL" sz="1000" b="0" i="0" u="none" strike="noStrike" cap="none" normalizeH="0" baseline="0" dirty="0">
                <a:ln>
                  <a:noFill/>
                </a:ln>
                <a:solidFill>
                  <a:schemeClr val="tx1"/>
                </a:solidFill>
                <a:effectLst/>
                <a:latin typeface="Consolas" panose="020B0609020204030204" pitchFamily="49" charset="0"/>
              </a:rPr>
              <a:t>) ,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alStackTrace</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0000FF"/>
                </a:solidFill>
                <a:effectLst/>
                <a:latin typeface="Consolas" panose="020B0609020204030204" pitchFamily="49" charset="0"/>
              </a:rPr>
              <a:t>tostring</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alStackTrace</a:t>
            </a:r>
            <a:r>
              <a:rPr kumimoji="0" lang="nl-NL" altLang="nl-NL" sz="1000" b="0" i="0" u="none" strike="noStrike" cap="none" normalizeH="0" baseline="0" dirty="0">
                <a:ln>
                  <a:noFill/>
                </a:ln>
                <a:solidFill>
                  <a:schemeClr val="tx1"/>
                </a:solidFill>
                <a:effectLst/>
                <a:latin typeface="Consolas" panose="020B0609020204030204" pitchFamily="49" charset="0"/>
              </a:rPr>
              <a:t>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summarize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totalexecutionTimeInSec</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0000FF"/>
                </a:solidFill>
                <a:effectLst/>
                <a:latin typeface="Consolas" panose="020B0609020204030204" pitchFamily="49" charset="0"/>
              </a:rPr>
              <a:t>sum</a:t>
            </a:r>
            <a:r>
              <a:rPr kumimoji="0" lang="nl-NL" altLang="nl-NL" sz="1000" b="0" i="0" u="none" strike="noStrike" cap="none" normalizeH="0" baseline="0" dirty="0">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C71585"/>
                </a:solidFill>
                <a:effectLst/>
                <a:latin typeface="Consolas" panose="020B0609020204030204" pitchFamily="49" charset="0"/>
              </a:rPr>
              <a:t>executionTimeInMS</a:t>
            </a:r>
            <a:r>
              <a:rPr kumimoji="0" lang="nl-NL" altLang="nl-NL" sz="1000" b="0" i="0" u="none" strike="noStrike" cap="none" normalizeH="0" baseline="0" dirty="0">
                <a:ln>
                  <a:noFill/>
                </a:ln>
                <a:solidFill>
                  <a:schemeClr val="tx1"/>
                </a:solidFill>
                <a:effectLst/>
                <a:latin typeface="Consolas" panose="020B0609020204030204" pitchFamily="49" charset="0"/>
              </a:rPr>
              <a:t>)/1000,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countOfExecutions</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0000FF"/>
                </a:solidFill>
                <a:effectLst/>
                <a:latin typeface="Consolas" panose="020B0609020204030204" pitchFamily="49" charset="0"/>
              </a:rPr>
              <a:t>count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0000FF"/>
                </a:solidFill>
                <a:effectLst/>
                <a:latin typeface="Consolas" panose="020B0609020204030204" pitchFamily="49" charset="0"/>
              </a:rPr>
              <a:t>by</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extensionVersion</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C71585"/>
                </a:solidFill>
                <a:effectLst/>
                <a:latin typeface="Consolas" panose="020B0609020204030204" pitchFamily="49" charset="0"/>
              </a:rPr>
              <a:t>alObjectName</a:t>
            </a:r>
            <a:r>
              <a:rPr kumimoji="0" lang="nl-NL" altLang="nl-NL" sz="1000" b="0" i="0" u="none" strike="noStrike" cap="none" normalizeH="0" baseline="0" dirty="0">
                <a:ln>
                  <a:noFill/>
                </a:ln>
                <a:solidFill>
                  <a:schemeClr val="tx1"/>
                </a:solidFill>
                <a:effectLst/>
                <a:latin typeface="Consolas" panose="020B0609020204030204" pitchFamily="49" charset="0"/>
              </a:rPr>
              <a:t>,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sqlStatement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numberOfJoins</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numberOfOuterApplys</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alStackTrace</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FF4500"/>
                </a:solidFill>
                <a:effectLst/>
                <a:latin typeface="Consolas" panose="020B0609020204030204" pitchFamily="49" charset="0"/>
              </a:rPr>
              <a:t>project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extensionVersion</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alObjectName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sqlStatement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countOfExecutions</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totalexecutionTimeInSec</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numberOfJoins</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numberOfOuterApplys</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alStackTrace</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FF4500"/>
                </a:solidFill>
                <a:effectLst/>
                <a:latin typeface="Consolas" panose="020B0609020204030204" pitchFamily="49" charset="0"/>
              </a:rPr>
              <a:t>order</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0000FF"/>
                </a:solidFill>
                <a:effectLst/>
                <a:latin typeface="Consolas" panose="020B0609020204030204" pitchFamily="49" charset="0"/>
              </a:rPr>
              <a:t>by</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countOfExecutions</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0000FF"/>
                </a:solidFill>
                <a:effectLst/>
                <a:latin typeface="Consolas" panose="020B0609020204030204" pitchFamily="49" charset="0"/>
              </a:rPr>
              <a:t>desc</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84484086"/>
      </p:ext>
    </p:extLst>
  </p:cSld>
  <p:clrMapOvr>
    <a:masterClrMapping/>
  </p:clrMapOvr>
  <p:transition spd="slow" advClick="0">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err="1"/>
              <a:t>Kusto</a:t>
            </a:r>
            <a:r>
              <a:rPr lang="nl-NL" dirty="0"/>
              <a:t> </a:t>
            </a:r>
            <a:r>
              <a:rPr lang="nl-NL" dirty="0" err="1"/>
              <a:t>Qeury</a:t>
            </a:r>
            <a:r>
              <a:rPr lang="nl-NL" dirty="0"/>
              <a:t> </a:t>
            </a:r>
            <a:r>
              <a:rPr lang="nl-NL" dirty="0" err="1"/>
              <a:t>language</a:t>
            </a:r>
            <a:r>
              <a:rPr lang="nl-NL" dirty="0"/>
              <a:t> (KQL)</a:t>
            </a:r>
          </a:p>
        </p:txBody>
      </p:sp>
      <p:sp>
        <p:nvSpPr>
          <p:cNvPr id="10" name="Tijdelijke aanduiding voor tekst 9"/>
          <p:cNvSpPr>
            <a:spLocks noGrp="1"/>
          </p:cNvSpPr>
          <p:nvPr>
            <p:ph type="body" sz="quarter" idx="10"/>
          </p:nvPr>
        </p:nvSpPr>
        <p:spPr/>
        <p:txBody>
          <a:bodyPr/>
          <a:lstStyle/>
          <a:p>
            <a:r>
              <a:rPr lang="nl-NL" dirty="0"/>
              <a:t>Voorbeeld:</a:t>
            </a:r>
            <a:br>
              <a:rPr lang="nl-NL" dirty="0"/>
            </a:br>
            <a:br>
              <a:rPr lang="nl-NL" dirty="0"/>
            </a:br>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pic>
        <p:nvPicPr>
          <p:cNvPr id="3" name="Afbeelding 2">
            <a:extLst>
              <a:ext uri="{FF2B5EF4-FFF2-40B4-BE49-F238E27FC236}">
                <a16:creationId xmlns:a16="http://schemas.microsoft.com/office/drawing/2014/main" id="{9A4E5E16-E8E8-4E30-BB31-4943952FF713}"/>
              </a:ext>
            </a:extLst>
          </p:cNvPr>
          <p:cNvPicPr>
            <a:picLocks noChangeAspect="1"/>
          </p:cNvPicPr>
          <p:nvPr/>
        </p:nvPicPr>
        <p:blipFill>
          <a:blip r:embed="rId3"/>
          <a:stretch>
            <a:fillRect/>
          </a:stretch>
        </p:blipFill>
        <p:spPr>
          <a:xfrm>
            <a:off x="0" y="2240940"/>
            <a:ext cx="12192000" cy="2376120"/>
          </a:xfrm>
          <a:prstGeom prst="rect">
            <a:avLst/>
          </a:prstGeom>
        </p:spPr>
      </p:pic>
    </p:spTree>
    <p:extLst>
      <p:ext uri="{BB962C8B-B14F-4D97-AF65-F5344CB8AC3E}">
        <p14:creationId xmlns:p14="http://schemas.microsoft.com/office/powerpoint/2010/main" val="161539065"/>
      </p:ext>
    </p:extLst>
  </p:cSld>
  <p:clrMapOvr>
    <a:masterClrMapping/>
  </p:clrMapOvr>
  <p:transition spd="slow" advClick="0">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Long Running </a:t>
            </a:r>
            <a:r>
              <a:rPr lang="nl-NL" dirty="0" err="1"/>
              <a:t>Queries</a:t>
            </a:r>
            <a:endParaRPr lang="nl-NL" dirty="0"/>
          </a:p>
        </p:txBody>
      </p:sp>
      <p:sp>
        <p:nvSpPr>
          <p:cNvPr id="10" name="Tijdelijke aanduiding voor tekst 9"/>
          <p:cNvSpPr>
            <a:spLocks noGrp="1"/>
          </p:cNvSpPr>
          <p:nvPr>
            <p:ph type="body" sz="quarter" idx="10"/>
          </p:nvPr>
        </p:nvSpPr>
        <p:spPr/>
        <p:txBody>
          <a:bodyPr/>
          <a:lstStyle/>
          <a:p>
            <a:r>
              <a:rPr lang="nl-NL" dirty="0"/>
              <a:t>Denk aan de standaard </a:t>
            </a:r>
            <a:r>
              <a:rPr lang="nl-NL" dirty="0" err="1"/>
              <a:t>threshold</a:t>
            </a:r>
            <a:r>
              <a:rPr lang="nl-NL" dirty="0"/>
              <a:t> van 750ms in SaaS</a:t>
            </a:r>
          </a:p>
          <a:p>
            <a:r>
              <a:rPr lang="nl-NL" dirty="0"/>
              <a:t>Kijk daarnaast ook naar:</a:t>
            </a:r>
          </a:p>
          <a:p>
            <a:pPr lvl="1"/>
            <a:r>
              <a:rPr lang="nl-NL" dirty="0"/>
              <a:t>In </a:t>
            </a:r>
            <a:r>
              <a:rPr lang="nl-NL" dirty="0" err="1"/>
              <a:t>SQLStatment</a:t>
            </a:r>
            <a:r>
              <a:rPr lang="nl-NL" dirty="0"/>
              <a:t> -&gt; Achter de WHERE is daar een bijpassende sleutel?</a:t>
            </a:r>
          </a:p>
          <a:p>
            <a:pPr lvl="1"/>
            <a:r>
              <a:rPr lang="nl-NL" dirty="0"/>
              <a:t>WITH UPDLOCK -&gt; tabel word gelokt gelezen</a:t>
            </a:r>
          </a:p>
          <a:p>
            <a:pPr lvl="2"/>
            <a:r>
              <a:rPr lang="nl-NL" dirty="0"/>
              <a:t>Denk aan </a:t>
            </a:r>
            <a:r>
              <a:rPr lang="nl-NL" dirty="0" err="1"/>
              <a:t>Findset</a:t>
            </a:r>
            <a:r>
              <a:rPr lang="nl-NL" dirty="0"/>
              <a:t>(</a:t>
            </a:r>
            <a:r>
              <a:rPr lang="nl-NL" dirty="0" err="1"/>
              <a:t>false</a:t>
            </a:r>
            <a:r>
              <a:rPr lang="nl-NL" dirty="0"/>
              <a:t>) -&gt; bij een </a:t>
            </a:r>
            <a:r>
              <a:rPr lang="nl-NL" dirty="0" err="1"/>
              <a:t>insert</a:t>
            </a:r>
            <a:r>
              <a:rPr lang="nl-NL" dirty="0"/>
              <a:t> </a:t>
            </a:r>
            <a:r>
              <a:rPr lang="nl-NL" dirty="0" err="1"/>
              <a:t>locked</a:t>
            </a:r>
            <a:r>
              <a:rPr lang="nl-NL" dirty="0"/>
              <a:t> hij de tabel!</a:t>
            </a:r>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
        <p:nvSpPr>
          <p:cNvPr id="5" name="Tekstvak 4">
            <a:extLst>
              <a:ext uri="{FF2B5EF4-FFF2-40B4-BE49-F238E27FC236}">
                <a16:creationId xmlns:a16="http://schemas.microsoft.com/office/drawing/2014/main" id="{FE4A1A60-D2E2-4464-89EC-D62B9DBDEDAE}"/>
              </a:ext>
            </a:extLst>
          </p:cNvPr>
          <p:cNvSpPr txBox="1"/>
          <p:nvPr/>
        </p:nvSpPr>
        <p:spPr>
          <a:xfrm>
            <a:off x="644810" y="3856977"/>
            <a:ext cx="6655982" cy="1754326"/>
          </a:xfrm>
          <a:prstGeom prst="rect">
            <a:avLst/>
          </a:prstGeom>
          <a:noFill/>
        </p:spPr>
        <p:txBody>
          <a:bodyPr wrap="square" rtlCol="0">
            <a:spAutoFit/>
          </a:bodyPr>
          <a:lstStyle/>
          <a:p>
            <a:r>
              <a:rPr lang="en-US" dirty="0"/>
              <a:t>SELECT COUNT(*) FROM "SQLDATABASE".</a:t>
            </a:r>
            <a:r>
              <a:rPr lang="en-US" dirty="0" err="1"/>
              <a:t>dbo</a:t>
            </a:r>
            <a:r>
              <a:rPr lang="en-US" dirty="0"/>
              <a:t>."</a:t>
            </a:r>
            <a:r>
              <a:rPr lang="en-US" dirty="0" err="1"/>
              <a:t>CURRENTCOMPANY$Hours</a:t>
            </a:r>
            <a:r>
              <a:rPr lang="en-US" dirty="0"/>
              <a:t> Line Last Used Object$d809cdc6-44fd-485c-b9ed-2841276bbf32" "11126055" </a:t>
            </a:r>
            <a:r>
              <a:rPr lang="en-US" b="1" dirty="0"/>
              <a:t>WITH(UPDLOCK) WHERE</a:t>
            </a:r>
            <a:r>
              <a:rPr lang="en-US" dirty="0"/>
              <a:t> ("Company"=@0 AND "Employee No_"=@1 AND "Type"=@2) OPTION(OPTIMIZE FOR UNKNOWN)</a:t>
            </a:r>
          </a:p>
          <a:p>
            <a:endParaRPr lang="nl-NL" dirty="0"/>
          </a:p>
        </p:txBody>
      </p:sp>
      <p:sp>
        <p:nvSpPr>
          <p:cNvPr id="6" name="Tekstvak 5">
            <a:extLst>
              <a:ext uri="{FF2B5EF4-FFF2-40B4-BE49-F238E27FC236}">
                <a16:creationId xmlns:a16="http://schemas.microsoft.com/office/drawing/2014/main" id="{9CF836C6-95BC-473C-8D7A-798B74CA7ED0}"/>
              </a:ext>
            </a:extLst>
          </p:cNvPr>
          <p:cNvSpPr txBox="1"/>
          <p:nvPr/>
        </p:nvSpPr>
        <p:spPr>
          <a:xfrm>
            <a:off x="7300792" y="1768455"/>
            <a:ext cx="4338083" cy="3416320"/>
          </a:xfrm>
          <a:prstGeom prst="rect">
            <a:avLst/>
          </a:prstGeom>
          <a:noFill/>
        </p:spPr>
        <p:txBody>
          <a:bodyPr wrap="square" rtlCol="0">
            <a:spAutoFit/>
          </a:bodyPr>
          <a:lstStyle/>
          <a:p>
            <a:r>
              <a:rPr lang="en-US" dirty="0"/>
              <a:t>SELECT SUM("</a:t>
            </a:r>
            <a:r>
              <a:rPr lang="en-US" dirty="0" err="1"/>
              <a:t>SUM$Hours</a:t>
            </a:r>
            <a:r>
              <a:rPr lang="en-US" dirty="0"/>
              <a:t>") FROM "SQLDATABASE".</a:t>
            </a:r>
            <a:r>
              <a:rPr lang="en-US" dirty="0" err="1"/>
              <a:t>dbo</a:t>
            </a:r>
            <a:r>
              <a:rPr lang="en-US" dirty="0"/>
              <a:t>."</a:t>
            </a:r>
            <a:r>
              <a:rPr lang="en-US" dirty="0" err="1"/>
              <a:t>CURRENTCOMPANY$Budget</a:t>
            </a:r>
            <a:r>
              <a:rPr lang="en-US" dirty="0"/>
              <a:t> Line$d809cdc6-44fd-485c-b9ed-2841276bbf32$</a:t>
            </a:r>
            <a:r>
              <a:rPr lang="en-US" b="1" dirty="0"/>
              <a:t>VSIFT</a:t>
            </a:r>
            <a:r>
              <a:rPr lang="en-US" dirty="0"/>
              <a:t>$</a:t>
            </a:r>
            <a:r>
              <a:rPr lang="en-US" b="1" dirty="0"/>
              <a:t>Key9</a:t>
            </a:r>
            <a:r>
              <a:rPr lang="en-US" dirty="0"/>
              <a:t>" WITH(READUNCOMMITTED,NOEXPAND) </a:t>
            </a:r>
            <a:r>
              <a:rPr lang="en-US" b="1" dirty="0"/>
              <a:t>WHERE</a:t>
            </a:r>
            <a:r>
              <a:rPr lang="en-US" dirty="0"/>
              <a:t> ("Project No_"=@0 AND "Cost Type"=@1 AND ("Extension Contract Status"=@2 OR "Extension Contract Status"=@3 OR "Extension Contract Status"=@4)) OPTION(OPTIMIZE FOR UNKNOWN)</a:t>
            </a:r>
          </a:p>
          <a:p>
            <a:endParaRPr lang="nl-NL" dirty="0"/>
          </a:p>
        </p:txBody>
      </p:sp>
    </p:spTree>
    <p:extLst>
      <p:ext uri="{BB962C8B-B14F-4D97-AF65-F5344CB8AC3E}">
        <p14:creationId xmlns:p14="http://schemas.microsoft.com/office/powerpoint/2010/main" val="915304172"/>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10">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6"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Long Running </a:t>
            </a:r>
            <a:r>
              <a:rPr lang="nl-NL" dirty="0" err="1"/>
              <a:t>Queries</a:t>
            </a:r>
            <a:endParaRPr lang="nl-NL" dirty="0"/>
          </a:p>
        </p:txBody>
      </p:sp>
      <p:sp>
        <p:nvSpPr>
          <p:cNvPr id="10" name="Tijdelijke aanduiding voor tekst 9"/>
          <p:cNvSpPr>
            <a:spLocks noGrp="1"/>
          </p:cNvSpPr>
          <p:nvPr>
            <p:ph type="body" sz="quarter" idx="10"/>
          </p:nvPr>
        </p:nvSpPr>
        <p:spPr/>
        <p:txBody>
          <a:bodyPr/>
          <a:lstStyle/>
          <a:p>
            <a:r>
              <a:rPr lang="nl-NL" dirty="0"/>
              <a:t>Long Running </a:t>
            </a:r>
            <a:r>
              <a:rPr lang="nl-NL" dirty="0" err="1"/>
              <a:t>Queries</a:t>
            </a:r>
            <a:r>
              <a:rPr lang="nl-NL" dirty="0"/>
              <a:t> -&gt; RT005 -&gt; is slachtoffer</a:t>
            </a:r>
          </a:p>
          <a:p>
            <a:pPr lvl="1"/>
            <a:r>
              <a:rPr lang="nl-NL" dirty="0"/>
              <a:t>RT0012 -&gt; is de veroorzaker</a:t>
            </a:r>
          </a:p>
          <a:p>
            <a:pPr lvl="1"/>
            <a:r>
              <a:rPr lang="nl-NL" dirty="0"/>
              <a:t>RT0013 -&gt; Database snapshot</a:t>
            </a:r>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
        <p:nvSpPr>
          <p:cNvPr id="2" name="Rectangle 1">
            <a:extLst>
              <a:ext uri="{FF2B5EF4-FFF2-40B4-BE49-F238E27FC236}">
                <a16:creationId xmlns:a16="http://schemas.microsoft.com/office/drawing/2014/main" id="{93852D10-BEAC-4E88-A71B-61087EDD6561}"/>
              </a:ext>
            </a:extLst>
          </p:cNvPr>
          <p:cNvSpPr>
            <a:spLocks noChangeArrowheads="1"/>
          </p:cNvSpPr>
          <p:nvPr/>
        </p:nvSpPr>
        <p:spPr bwMode="auto">
          <a:xfrm>
            <a:off x="4322337" y="2243687"/>
            <a:ext cx="7237879"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this</a:t>
            </a:r>
            <a:r>
              <a:rPr kumimoji="0" lang="nl-NL" altLang="nl-NL" sz="1000" b="0" i="0" u="none" strike="noStrike" cap="none" normalizeH="0" baseline="0" dirty="0">
                <a:ln>
                  <a:noFill/>
                </a:ln>
                <a:solidFill>
                  <a:srgbClr val="008000"/>
                </a:solidFill>
                <a:effectLst/>
                <a:latin typeface="Consolas" panose="020B0609020204030204" pitchFamily="49" charset="0"/>
              </a:rPr>
              <a:t> query shows </a:t>
            </a:r>
            <a:r>
              <a:rPr kumimoji="0" lang="nl-NL" altLang="nl-NL" sz="1000" b="0" i="0" u="none" strike="noStrike" cap="none" normalizeH="0" baseline="0" dirty="0" err="1">
                <a:ln>
                  <a:noFill/>
                </a:ln>
                <a:solidFill>
                  <a:srgbClr val="008000"/>
                </a:solidFill>
                <a:effectLst/>
                <a:latin typeface="Consolas" panose="020B0609020204030204" pitchFamily="49" charset="0"/>
              </a:rPr>
              <a:t>how</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to</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join</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lock</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timeout</a:t>
            </a:r>
            <a:r>
              <a:rPr kumimoji="0" lang="nl-NL" altLang="nl-NL" sz="1000" b="0" i="0" u="none" strike="noStrike" cap="none" normalizeH="0" baseline="0" dirty="0">
                <a:ln>
                  <a:noFill/>
                </a:ln>
                <a:solidFill>
                  <a:srgbClr val="008000"/>
                </a:solidFill>
                <a:effectLst/>
                <a:latin typeface="Consolas" panose="020B0609020204030204" pitchFamily="49" charset="0"/>
              </a:rPr>
              <a:t> events (RT0012) </a:t>
            </a:r>
            <a:r>
              <a:rPr kumimoji="0" lang="nl-NL" altLang="nl-NL" sz="1000" b="0" i="0" u="none" strike="noStrike" cap="none" normalizeH="0" baseline="0" dirty="0" err="1">
                <a:ln>
                  <a:noFill/>
                </a:ln>
                <a:solidFill>
                  <a:srgbClr val="008000"/>
                </a:solidFill>
                <a:effectLst/>
                <a:latin typeface="Consolas" panose="020B0609020204030204" pitchFamily="49" charset="0"/>
              </a:rPr>
              <a:t>with</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the</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lock</a:t>
            </a:r>
            <a:r>
              <a:rPr kumimoji="0" lang="nl-NL" altLang="nl-NL" sz="1000" b="0" i="0" u="none" strike="noStrike" cap="none" normalizeH="0" baseline="0" dirty="0">
                <a:ln>
                  <a:noFill/>
                </a:ln>
                <a:solidFill>
                  <a:srgbClr val="008000"/>
                </a:solidFill>
                <a:effectLst/>
                <a:latin typeface="Consolas" panose="020B0609020204030204" pitchFamily="49" charset="0"/>
              </a:rPr>
              <a:t> snapshot events (RT0013)</a:t>
            </a:r>
            <a:r>
              <a:rPr kumimoji="0" lang="nl-NL" altLang="nl-NL" sz="1000" b="0" i="0" u="none" strike="noStrike" cap="none" normalizeH="0" baseline="0" dirty="0">
                <a:ln>
                  <a:noFill/>
                </a:ln>
                <a:solidFill>
                  <a:schemeClr val="tx1"/>
                </a:solidFill>
                <a:effectLst/>
                <a:latin typeface="Consolas" panose="020B0609020204030204" pitchFamily="49" charset="0"/>
              </a:rPr>
              <a:t>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rgbClr val="0000FF"/>
                </a:solidFill>
                <a:effectLst/>
                <a:latin typeface="Consolas" panose="020B0609020204030204" pitchFamily="49" charset="0"/>
              </a:rPr>
              <a:t>let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191970"/>
                </a:solidFill>
                <a:effectLst/>
                <a:latin typeface="Consolas" panose="020B0609020204030204" pitchFamily="49" charset="0"/>
              </a:rPr>
              <a:t>Timeouts</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800080"/>
                </a:solidFill>
                <a:effectLst/>
                <a:latin typeface="Consolas" panose="020B0609020204030204" pitchFamily="49" charset="0"/>
              </a:rPr>
              <a:t>traces</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FF4500"/>
                </a:solidFill>
                <a:effectLst/>
                <a:latin typeface="Consolas" panose="020B0609020204030204" pitchFamily="49" charset="0"/>
              </a:rPr>
              <a:t>where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C71585"/>
                </a:solidFill>
                <a:effectLst/>
                <a:latin typeface="Consolas" panose="020B0609020204030204" pitchFamily="49" charset="0"/>
              </a:rPr>
              <a:t>timestamp</a:t>
            </a:r>
            <a:r>
              <a:rPr kumimoji="0" lang="nl-NL" altLang="nl-NL" sz="1000" b="0" i="0" u="none" strike="noStrike" cap="none" normalizeH="0" baseline="0" dirty="0">
                <a:ln>
                  <a:noFill/>
                </a:ln>
                <a:solidFill>
                  <a:schemeClr val="tx1"/>
                </a:solidFill>
                <a:effectLst/>
                <a:latin typeface="Consolas" panose="020B0609020204030204" pitchFamily="49" charset="0"/>
              </a:rPr>
              <a:t> &gt; </a:t>
            </a:r>
            <a:r>
              <a:rPr kumimoji="0" lang="nl-NL" altLang="nl-NL" sz="1000" b="0" i="0" u="none" strike="noStrike" cap="none" normalizeH="0" baseline="0" dirty="0" err="1">
                <a:ln>
                  <a:noFill/>
                </a:ln>
                <a:solidFill>
                  <a:srgbClr val="0000FF"/>
                </a:solidFill>
                <a:effectLst/>
                <a:latin typeface="Consolas" panose="020B0609020204030204" pitchFamily="49" charset="0"/>
              </a:rPr>
              <a:t>ago</a:t>
            </a:r>
            <a:r>
              <a:rPr kumimoji="0" lang="nl-NL" altLang="nl-NL" sz="1000" b="0" i="0" u="none" strike="noStrike" cap="none" normalizeH="0" baseline="0" dirty="0">
                <a:ln>
                  <a:noFill/>
                </a:ln>
                <a:solidFill>
                  <a:schemeClr val="tx1"/>
                </a:solidFill>
                <a:effectLst/>
                <a:latin typeface="Consolas" panose="020B0609020204030204" pitchFamily="49" charset="0"/>
              </a:rPr>
              <a:t>(5d) </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adjust</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to</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your</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needs</a:t>
            </a:r>
            <a:r>
              <a:rPr kumimoji="0" lang="nl-NL" altLang="nl-NL" sz="1000" b="0" i="0" u="none" strike="noStrike" cap="none" normalizeH="0" baseline="0" dirty="0">
                <a:ln>
                  <a:noFill/>
                </a:ln>
                <a:solidFill>
                  <a:schemeClr val="tx1"/>
                </a:solidFill>
                <a:effectLst/>
                <a:latin typeface="Consolas" panose="020B0609020204030204" pitchFamily="49" charset="0"/>
              </a:rPr>
              <a:t>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where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eventId</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B22222"/>
                </a:solidFill>
                <a:effectLst/>
                <a:latin typeface="Consolas" panose="020B0609020204030204" pitchFamily="49" charset="0"/>
              </a:rPr>
              <a:t>'RT0012’</a:t>
            </a:r>
            <a:r>
              <a:rPr kumimoji="0" lang="nl-NL" altLang="nl-NL" sz="1000" b="0" i="0" u="none" strike="noStrike" cap="none" normalizeH="0" baseline="0" dirty="0">
                <a:ln>
                  <a:noFill/>
                </a:ln>
                <a:solidFill>
                  <a:schemeClr val="tx1"/>
                </a:solidFill>
                <a:effectLst/>
                <a:latin typeface="Consolas" panose="020B0609020204030204" pitchFamily="49" charset="0"/>
              </a:rPr>
              <a:t>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extend</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snapshotId</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0000FF"/>
                </a:solidFill>
                <a:effectLst/>
                <a:latin typeface="Consolas" panose="020B0609020204030204" pitchFamily="49" charset="0"/>
              </a:rPr>
              <a:t>tostring</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snapshotId</a:t>
            </a:r>
            <a:r>
              <a:rPr kumimoji="0" lang="nl-NL" altLang="nl-NL" sz="1000" b="0" i="0" u="none" strike="noStrike" cap="none" normalizeH="0" baseline="0" dirty="0">
                <a:ln>
                  <a:noFill/>
                </a:ln>
                <a:solidFill>
                  <a:schemeClr val="tx1"/>
                </a:solidFill>
                <a:effectLst/>
                <a:latin typeface="Consolas" panose="020B0609020204030204" pitchFamily="49" charset="0"/>
              </a:rPr>
              <a:t> )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FF4500"/>
                </a:solidFill>
                <a:effectLst/>
                <a:latin typeface="Consolas" panose="020B0609020204030204" pitchFamily="49" charset="0"/>
              </a:rPr>
              <a:t>project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snapshotId</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rgbClr val="C71585"/>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message</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a:ln>
                  <a:noFill/>
                </a:ln>
                <a:solidFill>
                  <a:srgbClr val="C71585"/>
                </a:solidFill>
                <a:effectLst/>
                <a:latin typeface="Consolas" panose="020B0609020204030204" pitchFamily="49" charset="0"/>
              </a:rPr>
              <a:t>timestamp</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alObjectIdLockTimeout</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alObjectId</a:t>
            </a:r>
            <a:r>
              <a:rPr kumimoji="0" lang="nl-NL" altLang="nl-NL" sz="1000" b="0" i="0" u="none" strike="noStrike" cap="none" normalizeH="0" baseline="0" dirty="0">
                <a:ln>
                  <a:noFill/>
                </a:ln>
                <a:solidFill>
                  <a:schemeClr val="tx1"/>
                </a:solidFill>
                <a:effectLst/>
                <a:latin typeface="Consolas" panose="020B0609020204030204" pitchFamily="49" charset="0"/>
              </a:rPr>
              <a:t>, </a:t>
            </a:r>
            <a:br>
              <a:rPr kumimoji="0" lang="nl-NL" altLang="nl-NL" sz="1000" b="0" i="0" u="none" strike="noStrike" cap="none" normalizeH="0" baseline="0" dirty="0">
                <a:ln>
                  <a:noFill/>
                </a:ln>
                <a:solidFill>
                  <a:schemeClr val="tx1"/>
                </a:solidFill>
                <a:effectLst/>
                <a:latin typeface="Consolas" panose="020B0609020204030204" pitchFamily="49" charset="0"/>
              </a:rPr>
            </a:b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alStackTraceLockTimeout</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alStackTrace</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sqlTableLockTimeout</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sqlTableName</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nl-NL" altLang="nl-NL" sz="1000" dirty="0">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err="1">
                <a:ln>
                  <a:noFill/>
                </a:ln>
                <a:solidFill>
                  <a:srgbClr val="191970"/>
                </a:solidFill>
                <a:effectLst/>
                <a:latin typeface="Consolas" panose="020B0609020204030204" pitchFamily="49" charset="0"/>
              </a:rPr>
              <a:t>Timeouts</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join</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800080"/>
                </a:solidFill>
                <a:effectLst/>
                <a:latin typeface="Consolas" panose="020B0609020204030204" pitchFamily="49" charset="0"/>
              </a:rPr>
              <a:t>traces</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where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eventId</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B22222"/>
                </a:solidFill>
                <a:effectLst/>
                <a:latin typeface="Consolas" panose="020B0609020204030204" pitchFamily="49" charset="0"/>
              </a:rPr>
              <a:t>'RT0013’</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extend</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snapshotId</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0000FF"/>
                </a:solidFill>
                <a:effectLst/>
                <a:latin typeface="Consolas" panose="020B0609020204030204" pitchFamily="49" charset="0"/>
              </a:rPr>
              <a:t>tostring</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snapshotId</a:t>
            </a:r>
            <a:r>
              <a:rPr kumimoji="0" lang="nl-NL" altLang="nl-NL" sz="1000" b="0" i="0" u="none" strike="noStrike" cap="none" normalizeH="0" baseline="0" dirty="0">
                <a:ln>
                  <a:noFill/>
                </a:ln>
                <a:solidFill>
                  <a:schemeClr val="tx1"/>
                </a:solidFill>
                <a:effectLst/>
                <a:latin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FF4500"/>
                </a:solidFill>
                <a:effectLst/>
                <a:latin typeface="Consolas" panose="020B0609020204030204" pitchFamily="49" charset="0"/>
              </a:rPr>
              <a:t>project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snapshotId</a:t>
            </a:r>
            <a:r>
              <a:rPr kumimoji="0" lang="nl-NL" altLang="nl-NL" sz="1000" b="0" i="0" u="none" strike="noStrike" cap="none" normalizeH="0" baseline="0" dirty="0">
                <a:ln>
                  <a:noFill/>
                </a:ln>
                <a:solidFill>
                  <a:schemeClr val="tx1"/>
                </a:solidFill>
                <a:effectLst/>
                <a:latin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alObjectIdHoldingLock</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alObjectId</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alStackTraceHoldingLock</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alStackTrace</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nl-NL" altLang="nl-NL" sz="1000" dirty="0">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sqlTableLocked</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sqlTableName</a:t>
            </a:r>
            <a:r>
              <a:rPr kumimoji="0" lang="nl-NL" altLang="nl-NL" sz="1000" b="0" i="0" u="none" strike="noStrike" cap="none" normalizeH="0" baseline="0" dirty="0">
                <a:ln>
                  <a:noFill/>
                </a:ln>
                <a:solidFill>
                  <a:schemeClr val="tx1"/>
                </a:solidFill>
                <a:effectLst/>
                <a:latin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rgbClr val="0000FF"/>
                </a:solidFill>
                <a:effectLst/>
                <a:latin typeface="Consolas" panose="020B0609020204030204" pitchFamily="49" charset="0"/>
              </a:rPr>
              <a:t>on</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800080"/>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left</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C71585"/>
                </a:solidFill>
                <a:effectLst/>
                <a:latin typeface="Consolas" panose="020B0609020204030204" pitchFamily="49" charset="0"/>
              </a:rPr>
              <a:t>snapshotId</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800080"/>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right</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C71585"/>
                </a:solidFill>
                <a:effectLst/>
                <a:latin typeface="Consolas" panose="020B0609020204030204" pitchFamily="49" charset="0"/>
              </a:rPr>
              <a:t>snapshotId</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FF4500"/>
                </a:solidFill>
                <a:effectLst/>
                <a:latin typeface="Consolas" panose="020B0609020204030204" pitchFamily="49" charset="0"/>
              </a:rPr>
              <a:t>order</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0000FF"/>
                </a:solidFill>
                <a:effectLst/>
                <a:latin typeface="Consolas" panose="020B0609020204030204" pitchFamily="49" charset="0"/>
              </a:rPr>
              <a:t>by</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snapshotId</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FF4500"/>
                </a:solidFill>
                <a:effectLst/>
                <a:latin typeface="Consolas" panose="020B0609020204030204" pitchFamily="49" charset="0"/>
              </a:rPr>
              <a:t>project-</a:t>
            </a:r>
            <a:r>
              <a:rPr kumimoji="0" lang="nl-NL" altLang="nl-NL" sz="1000" b="0" i="0" u="none" strike="noStrike" cap="none" normalizeH="0" baseline="0" dirty="0" err="1">
                <a:ln>
                  <a:noFill/>
                </a:ln>
                <a:solidFill>
                  <a:srgbClr val="FF4500"/>
                </a:solidFill>
                <a:effectLst/>
                <a:latin typeface="Consolas" panose="020B0609020204030204" pitchFamily="49" charset="0"/>
              </a:rPr>
              <a:t>away</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snapshotId</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C71585"/>
                </a:solidFill>
                <a:effectLst/>
                <a:latin typeface="Consolas" panose="020B0609020204030204" pitchFamily="49" charset="0"/>
              </a:rPr>
              <a:t>snapshotId1</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62084216"/>
      </p:ext>
    </p:extLst>
  </p:cSld>
  <p:clrMapOvr>
    <a:masterClrMapping/>
  </p:clrMapOvr>
  <p:transition spd="slow" advClick="0">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Mededelingen</a:t>
            </a:r>
          </a:p>
        </p:txBody>
      </p:sp>
      <p:sp>
        <p:nvSpPr>
          <p:cNvPr id="10" name="Tijdelijke aanduiding voor tekst 9"/>
          <p:cNvSpPr>
            <a:spLocks noGrp="1"/>
          </p:cNvSpPr>
          <p:nvPr>
            <p:ph type="body" sz="quarter" idx="10"/>
          </p:nvPr>
        </p:nvSpPr>
        <p:spPr/>
        <p:txBody>
          <a:bodyPr/>
          <a:lstStyle/>
          <a:p>
            <a:r>
              <a:rPr lang="nl-NL" dirty="0"/>
              <a:t>Graag microfoons op </a:t>
            </a:r>
            <a:r>
              <a:rPr lang="nl-NL" dirty="0" err="1"/>
              <a:t>mute</a:t>
            </a:r>
            <a:r>
              <a:rPr lang="nl-NL" dirty="0"/>
              <a:t> zetten</a:t>
            </a:r>
          </a:p>
          <a:p>
            <a:r>
              <a:rPr lang="nl-NL" dirty="0"/>
              <a:t>Vragen stellen in het midden en achteraf</a:t>
            </a:r>
          </a:p>
          <a:p>
            <a:pPr lvl="1"/>
            <a:r>
              <a:rPr lang="nl-NL" dirty="0"/>
              <a:t>Doormiddel van handje</a:t>
            </a:r>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Tree>
    <p:extLst>
      <p:ext uri="{BB962C8B-B14F-4D97-AF65-F5344CB8AC3E}">
        <p14:creationId xmlns:p14="http://schemas.microsoft.com/office/powerpoint/2010/main" val="2171738473"/>
      </p:ext>
    </p:extLst>
  </p:cSld>
  <p:clrMapOvr>
    <a:masterClrMapping/>
  </p:clrMapOvr>
  <p:transition spd="slow" advClick="0">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Long Running </a:t>
            </a:r>
            <a:r>
              <a:rPr lang="nl-NL" dirty="0" err="1"/>
              <a:t>Queries</a:t>
            </a:r>
            <a:endParaRPr lang="nl-NL" dirty="0"/>
          </a:p>
        </p:txBody>
      </p:sp>
      <p:sp>
        <p:nvSpPr>
          <p:cNvPr id="10" name="Tijdelijke aanduiding voor tekst 9"/>
          <p:cNvSpPr>
            <a:spLocks noGrp="1"/>
          </p:cNvSpPr>
          <p:nvPr>
            <p:ph type="body" sz="quarter" idx="10"/>
          </p:nvPr>
        </p:nvSpPr>
        <p:spPr/>
        <p:txBody>
          <a:bodyPr/>
          <a:lstStyle/>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pic>
        <p:nvPicPr>
          <p:cNvPr id="3" name="Afbeelding 2">
            <a:extLst>
              <a:ext uri="{FF2B5EF4-FFF2-40B4-BE49-F238E27FC236}">
                <a16:creationId xmlns:a16="http://schemas.microsoft.com/office/drawing/2014/main" id="{D438A753-6772-4F96-B571-5B051BDCF05B}"/>
              </a:ext>
            </a:extLst>
          </p:cNvPr>
          <p:cNvPicPr>
            <a:picLocks noChangeAspect="1"/>
          </p:cNvPicPr>
          <p:nvPr/>
        </p:nvPicPr>
        <p:blipFill>
          <a:blip r:embed="rId3"/>
          <a:stretch>
            <a:fillRect/>
          </a:stretch>
        </p:blipFill>
        <p:spPr>
          <a:xfrm>
            <a:off x="330351" y="1387840"/>
            <a:ext cx="11531298" cy="4944606"/>
          </a:xfrm>
          <a:prstGeom prst="rect">
            <a:avLst/>
          </a:prstGeom>
        </p:spPr>
      </p:pic>
    </p:spTree>
    <p:extLst>
      <p:ext uri="{BB962C8B-B14F-4D97-AF65-F5344CB8AC3E}">
        <p14:creationId xmlns:p14="http://schemas.microsoft.com/office/powerpoint/2010/main" val="4155529018"/>
      </p:ext>
    </p:extLst>
  </p:cSld>
  <p:clrMapOvr>
    <a:masterClrMapping/>
  </p:clrMapOvr>
  <p:transition spd="slow" advClick="0">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Page views</a:t>
            </a:r>
          </a:p>
        </p:txBody>
      </p:sp>
      <p:sp>
        <p:nvSpPr>
          <p:cNvPr id="10" name="Tijdelijke aanduiding voor tekst 9"/>
          <p:cNvSpPr>
            <a:spLocks noGrp="1"/>
          </p:cNvSpPr>
          <p:nvPr>
            <p:ph type="body" sz="quarter" idx="10"/>
          </p:nvPr>
        </p:nvSpPr>
        <p:spPr/>
        <p:txBody>
          <a:bodyPr/>
          <a:lstStyle/>
          <a:p>
            <a:r>
              <a:rPr lang="nl-NL" dirty="0"/>
              <a:t>Naast </a:t>
            </a:r>
            <a:r>
              <a:rPr lang="nl-NL" dirty="0" err="1"/>
              <a:t>traces</a:t>
            </a:r>
            <a:r>
              <a:rPr lang="nl-NL" dirty="0"/>
              <a:t> ook pageviews</a:t>
            </a:r>
          </a:p>
          <a:p>
            <a:r>
              <a:rPr lang="nl-NL" dirty="0"/>
              <a:t>Wat word er gemeten?</a:t>
            </a:r>
          </a:p>
          <a:p>
            <a:pPr lvl="1"/>
            <a:r>
              <a:rPr lang="nl-NL" dirty="0"/>
              <a:t>Performance buckets</a:t>
            </a:r>
          </a:p>
          <a:p>
            <a:pPr lvl="1"/>
            <a:r>
              <a:rPr lang="nl-NL" dirty="0" err="1"/>
              <a:t>Factbox</a:t>
            </a:r>
            <a:r>
              <a:rPr lang="nl-NL" dirty="0"/>
              <a:t> uitgeklapt</a:t>
            </a:r>
          </a:p>
          <a:p>
            <a:pPr lvl="1"/>
            <a:r>
              <a:rPr lang="nl-NL" dirty="0" err="1"/>
              <a:t>Fasttabs</a:t>
            </a:r>
            <a:r>
              <a:rPr lang="nl-NL" dirty="0"/>
              <a:t> uitgeklapt</a:t>
            </a:r>
          </a:p>
          <a:p>
            <a:pPr lvl="1"/>
            <a:r>
              <a:rPr lang="nl-NL" dirty="0"/>
              <a:t>Designerlevel -&gt; Personalisatie, </a:t>
            </a:r>
            <a:r>
              <a:rPr lang="nl-NL" dirty="0" err="1"/>
              <a:t>Confguratie</a:t>
            </a:r>
            <a:r>
              <a:rPr lang="nl-NL" dirty="0"/>
              <a:t>, Development, </a:t>
            </a:r>
            <a:r>
              <a:rPr lang="nl-NL" dirty="0" err="1"/>
              <a:t>Inspector</a:t>
            </a:r>
            <a:r>
              <a:rPr lang="nl-NL" dirty="0"/>
              <a:t>, Geen</a:t>
            </a:r>
          </a:p>
          <a:p>
            <a:pPr lvl="1"/>
            <a:r>
              <a:rPr lang="nl-NL" dirty="0"/>
              <a:t>Resolutiescherm</a:t>
            </a:r>
          </a:p>
          <a:p>
            <a:r>
              <a:rPr lang="nl-NL" dirty="0"/>
              <a:t>User </a:t>
            </a:r>
            <a:r>
              <a:rPr lang="nl-NL" dirty="0" err="1"/>
              <a:t>Flows</a:t>
            </a:r>
            <a:r>
              <a:rPr lang="nl-NL" dirty="0"/>
              <a:t> (en nog veel meer)</a:t>
            </a:r>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Tree>
    <p:extLst>
      <p:ext uri="{BB962C8B-B14F-4D97-AF65-F5344CB8AC3E}">
        <p14:creationId xmlns:p14="http://schemas.microsoft.com/office/powerpoint/2010/main" val="2611692617"/>
      </p:ext>
    </p:extLst>
  </p:cSld>
  <p:clrMapOvr>
    <a:masterClrMapping/>
  </p:clrMapOvr>
  <p:transition spd="slow" advClick="0">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err="1"/>
              <a:t>Kusto</a:t>
            </a:r>
            <a:r>
              <a:rPr lang="nl-NL" dirty="0"/>
              <a:t> </a:t>
            </a:r>
            <a:r>
              <a:rPr lang="nl-NL" dirty="0" err="1"/>
              <a:t>Qeury</a:t>
            </a:r>
            <a:r>
              <a:rPr lang="nl-NL" dirty="0"/>
              <a:t> </a:t>
            </a:r>
            <a:r>
              <a:rPr lang="nl-NL" dirty="0" err="1"/>
              <a:t>language</a:t>
            </a:r>
            <a:r>
              <a:rPr lang="nl-NL" dirty="0"/>
              <a:t> (KQL)</a:t>
            </a:r>
          </a:p>
        </p:txBody>
      </p:sp>
      <p:sp>
        <p:nvSpPr>
          <p:cNvPr id="10" name="Tijdelijke aanduiding voor tekst 9"/>
          <p:cNvSpPr>
            <a:spLocks noGrp="1"/>
          </p:cNvSpPr>
          <p:nvPr>
            <p:ph type="body" sz="quarter" idx="10"/>
          </p:nvPr>
        </p:nvSpPr>
        <p:spPr/>
        <p:txBody>
          <a:bodyPr/>
          <a:lstStyle/>
          <a:p>
            <a:r>
              <a:rPr lang="nl-NL" dirty="0"/>
              <a:t>Voorbeeld:</a:t>
            </a:r>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
        <p:nvSpPr>
          <p:cNvPr id="2" name="Rectangle 1">
            <a:extLst>
              <a:ext uri="{FF2B5EF4-FFF2-40B4-BE49-F238E27FC236}">
                <a16:creationId xmlns:a16="http://schemas.microsoft.com/office/drawing/2014/main" id="{FD531689-6C88-426D-892C-AC2D37A1AA01}"/>
              </a:ext>
            </a:extLst>
          </p:cNvPr>
          <p:cNvSpPr>
            <a:spLocks noChangeArrowheads="1"/>
          </p:cNvSpPr>
          <p:nvPr/>
        </p:nvSpPr>
        <p:spPr bwMode="auto">
          <a:xfrm>
            <a:off x="550875" y="1995449"/>
            <a:ext cx="6955750"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err="1">
                <a:ln>
                  <a:noFill/>
                </a:ln>
                <a:solidFill>
                  <a:srgbClr val="800080"/>
                </a:solidFill>
                <a:effectLst/>
                <a:latin typeface="Consolas" panose="020B0609020204030204" pitchFamily="49" charset="0"/>
              </a:rPr>
              <a:t>pageViews</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where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alObjectId</a:t>
            </a:r>
            <a:r>
              <a:rPr kumimoji="0" lang="nl-NL" altLang="nl-NL" sz="1000" b="0" i="0" u="none" strike="noStrike" cap="none" normalizeH="0" baseline="0" dirty="0">
                <a:ln>
                  <a:noFill/>
                </a:ln>
                <a:solidFill>
                  <a:schemeClr val="tx1"/>
                </a:solidFill>
                <a:effectLst/>
                <a:latin typeface="Consolas" panose="020B0609020204030204" pitchFamily="49" charset="0"/>
              </a:rPr>
              <a:t> &lt;&gt; -1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where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800080"/>
                </a:solidFill>
                <a:effectLst/>
                <a:latin typeface="Consolas" panose="020B0609020204030204" pitchFamily="49" charset="0"/>
              </a:rPr>
              <a:t>environmentType</a:t>
            </a:r>
            <a:r>
              <a:rPr kumimoji="0" lang="nl-NL" altLang="nl-NL" sz="1000" b="0" i="0" u="none" strike="noStrike" cap="none" normalizeH="0" baseline="0" dirty="0">
                <a:ln>
                  <a:noFill/>
                </a:ln>
                <a:solidFill>
                  <a:schemeClr val="tx1"/>
                </a:solidFill>
                <a:effectLst/>
                <a:latin typeface="Consolas" panose="020B0609020204030204" pitchFamily="49" charset="0"/>
              </a:rPr>
              <a:t> == </a:t>
            </a:r>
            <a:r>
              <a:rPr kumimoji="0" lang="nl-NL" altLang="nl-NL" sz="1000" b="0" i="0" u="none" strike="noStrike" cap="none" normalizeH="0" baseline="0" dirty="0">
                <a:ln>
                  <a:noFill/>
                </a:ln>
                <a:solidFill>
                  <a:srgbClr val="B22222"/>
                </a:solidFill>
                <a:effectLst/>
                <a:latin typeface="Consolas" panose="020B0609020204030204" pitchFamily="49" charset="0"/>
              </a:rPr>
              <a:t>'</a:t>
            </a:r>
            <a:r>
              <a:rPr kumimoji="0" lang="nl-NL" altLang="nl-NL" sz="1000" b="0" i="0" u="none" strike="noStrike" cap="none" normalizeH="0" baseline="0" dirty="0" err="1">
                <a:ln>
                  <a:noFill/>
                </a:ln>
                <a:solidFill>
                  <a:srgbClr val="B22222"/>
                </a:solidFill>
                <a:effectLst/>
                <a:latin typeface="Consolas" panose="020B0609020204030204" pitchFamily="49" charset="0"/>
              </a:rPr>
              <a:t>Prod</a:t>
            </a:r>
            <a:r>
              <a:rPr kumimoji="0" lang="nl-NL" altLang="nl-NL" sz="1000" b="0" i="0" u="none" strike="noStrike" cap="none" normalizeH="0" baseline="0" dirty="0">
                <a:ln>
                  <a:noFill/>
                </a:ln>
                <a:solidFill>
                  <a:srgbClr val="B22222"/>
                </a:solidFill>
                <a:effectLst/>
                <a:latin typeface="Consolas" panose="020B0609020204030204" pitchFamily="49" charset="0"/>
              </a:rPr>
              <a:t>’</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where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C71585"/>
                </a:solidFill>
                <a:effectLst/>
                <a:latin typeface="Consolas" panose="020B0609020204030204" pitchFamily="49" charset="0"/>
              </a:rPr>
              <a:t>timestamp</a:t>
            </a:r>
            <a:r>
              <a:rPr kumimoji="0" lang="nl-NL" altLang="nl-NL" sz="1000" b="0" i="0" u="none" strike="noStrike" cap="none" normalizeH="0" baseline="0" dirty="0">
                <a:ln>
                  <a:noFill/>
                </a:ln>
                <a:solidFill>
                  <a:schemeClr val="tx1"/>
                </a:solidFill>
                <a:effectLst/>
                <a:latin typeface="Consolas" panose="020B0609020204030204" pitchFamily="49" charset="0"/>
              </a:rPr>
              <a:t> &gt; </a:t>
            </a:r>
            <a:r>
              <a:rPr kumimoji="0" lang="nl-NL" altLang="nl-NL" sz="1000" b="0" i="0" u="none" strike="noStrike" cap="none" normalizeH="0" baseline="0" dirty="0" err="1">
                <a:ln>
                  <a:noFill/>
                </a:ln>
                <a:solidFill>
                  <a:srgbClr val="0000FF"/>
                </a:solidFill>
                <a:effectLst/>
                <a:latin typeface="Consolas" panose="020B0609020204030204" pitchFamily="49" charset="0"/>
              </a:rPr>
              <a:t>ago</a:t>
            </a:r>
            <a:r>
              <a:rPr kumimoji="0" lang="nl-NL" altLang="nl-NL" sz="1000" b="0" i="0" u="none" strike="noStrike" cap="none" normalizeH="0" baseline="0" dirty="0">
                <a:ln>
                  <a:noFill/>
                </a:ln>
                <a:solidFill>
                  <a:schemeClr val="tx1"/>
                </a:solidFill>
                <a:effectLst/>
                <a:latin typeface="Consolas" panose="020B0609020204030204" pitchFamily="49" charset="0"/>
              </a:rPr>
              <a:t>(2d) </a:t>
            </a:r>
            <a:r>
              <a:rPr kumimoji="0" lang="nl-NL" altLang="nl-NL" sz="1000" b="0" i="0" u="none" strike="noStrike" cap="none" normalizeH="0" baseline="0" dirty="0">
                <a:ln>
                  <a:noFill/>
                </a:ln>
                <a:solidFill>
                  <a:srgbClr val="008000"/>
                </a:solidFill>
                <a:effectLst/>
                <a:latin typeface="Consolas" panose="020B0609020204030204" pitchFamily="49" charset="0"/>
              </a:rPr>
              <a:t>//set </a:t>
            </a:r>
            <a:r>
              <a:rPr kumimoji="0" lang="nl-NL" altLang="nl-NL" sz="1000" b="0" i="0" u="none" strike="noStrike" cap="none" normalizeH="0" baseline="0" dirty="0" err="1">
                <a:ln>
                  <a:noFill/>
                </a:ln>
                <a:solidFill>
                  <a:srgbClr val="008000"/>
                </a:solidFill>
                <a:effectLst/>
                <a:latin typeface="Consolas" panose="020B0609020204030204" pitchFamily="49" charset="0"/>
              </a:rPr>
              <a:t>this</a:t>
            </a:r>
            <a:r>
              <a:rPr kumimoji="0" lang="nl-NL" altLang="nl-NL" sz="1000" b="0" i="0" u="none" strike="noStrike" cap="none" normalizeH="0" baseline="0" dirty="0">
                <a:ln>
                  <a:noFill/>
                </a:ln>
                <a:solidFill>
                  <a:srgbClr val="008000"/>
                </a:solidFill>
                <a:effectLst/>
                <a:latin typeface="Consolas" panose="020B0609020204030204" pitchFamily="49" charset="0"/>
              </a:rPr>
              <a:t> </a:t>
            </a:r>
            <a:r>
              <a:rPr kumimoji="0" lang="nl-NL" altLang="nl-NL" sz="1000" b="0" i="0" u="none" strike="noStrike" cap="none" normalizeH="0" baseline="0" dirty="0" err="1">
                <a:ln>
                  <a:noFill/>
                </a:ln>
                <a:solidFill>
                  <a:srgbClr val="008000"/>
                </a:solidFill>
                <a:effectLst/>
                <a:latin typeface="Consolas" panose="020B0609020204030204" pitchFamily="49" charset="0"/>
              </a:rPr>
              <a:t>otherwise</a:t>
            </a:r>
            <a:r>
              <a:rPr kumimoji="0" lang="nl-NL" altLang="nl-NL" sz="1000" b="0" i="0" u="none" strike="noStrike" cap="none" normalizeH="0" baseline="0" dirty="0">
                <a:ln>
                  <a:noFill/>
                </a:ln>
                <a:solidFill>
                  <a:srgbClr val="008000"/>
                </a:solidFill>
                <a:effectLst/>
                <a:latin typeface="Consolas" panose="020B0609020204030204" pitchFamily="49" charset="0"/>
              </a:rPr>
              <a:t> is takes </a:t>
            </a:r>
            <a:r>
              <a:rPr kumimoji="0" lang="nl-NL" altLang="nl-NL" sz="1000" b="0" i="0" u="none" strike="noStrike" cap="none" normalizeH="0" baseline="0" dirty="0" err="1">
                <a:ln>
                  <a:noFill/>
                </a:ln>
                <a:solidFill>
                  <a:srgbClr val="008000"/>
                </a:solidFill>
                <a:effectLst/>
                <a:latin typeface="Consolas" panose="020B0609020204030204" pitchFamily="49" charset="0"/>
              </a:rPr>
              <a:t>very</a:t>
            </a:r>
            <a:r>
              <a:rPr kumimoji="0" lang="nl-NL" altLang="nl-NL" sz="1000" b="0" i="0" u="none" strike="noStrike" cap="none" normalizeH="0" baseline="0" dirty="0">
                <a:ln>
                  <a:noFill/>
                </a:ln>
                <a:solidFill>
                  <a:srgbClr val="008000"/>
                </a:solidFill>
                <a:effectLst/>
                <a:latin typeface="Consolas" panose="020B0609020204030204" pitchFamily="49" charset="0"/>
              </a:rPr>
              <a:t> long time</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FF4500"/>
                </a:solidFill>
                <a:effectLst/>
                <a:latin typeface="Consolas" panose="020B0609020204030204" pitchFamily="49" charset="0"/>
              </a:rPr>
              <a:t>order</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0000FF"/>
                </a:solidFill>
                <a:effectLst/>
                <a:latin typeface="Consolas" panose="020B0609020204030204" pitchFamily="49" charset="0"/>
              </a:rPr>
              <a:t>by</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performanceBucket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0000FF"/>
                </a:solidFill>
                <a:effectLst/>
                <a:latin typeface="Consolas" panose="020B0609020204030204" pitchFamily="49" charset="0"/>
              </a:rPr>
              <a:t>desc</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summarize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CountName</a:t>
            </a:r>
            <a:r>
              <a:rPr kumimoji="0" lang="nl-NL" altLang="nl-NL" sz="1000" b="0" i="0" u="none" strike="noStrike" cap="none" normalizeH="0" baseline="0" dirty="0">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count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0000FF"/>
                </a:solidFill>
                <a:effectLst/>
                <a:latin typeface="Consolas" panose="020B0609020204030204" pitchFamily="49" charset="0"/>
              </a:rPr>
              <a:t>by</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C71585"/>
                </a:solidFill>
                <a:effectLst/>
                <a:latin typeface="Consolas" panose="020B0609020204030204" pitchFamily="49" charset="0"/>
              </a:rPr>
              <a:t>name</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performanceBucket</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0000FF"/>
                </a:solidFill>
                <a:effectLst/>
                <a:latin typeface="Consolas" panose="020B0609020204030204" pitchFamily="49" charset="0"/>
              </a:rPr>
              <a:t>tostring</a:t>
            </a:r>
            <a:r>
              <a:rPr kumimoji="0" lang="nl-NL" altLang="nl-NL" sz="1000" b="0" i="0" u="none" strike="noStrike" cap="none" normalizeH="0" baseline="0" dirty="0">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C71585"/>
                </a:solidFill>
                <a:effectLst/>
                <a:latin typeface="Consolas" panose="020B0609020204030204" pitchFamily="49" charset="0"/>
              </a:rPr>
              <a:t>customDimensions</a:t>
            </a:r>
            <a:r>
              <a:rPr kumimoji="0" lang="nl-NL" altLang="nl-NL" sz="1000" b="0" i="0" u="none" strike="noStrike" cap="none" normalizeH="0" baseline="0" dirty="0" err="1">
                <a:ln>
                  <a:noFill/>
                </a:ln>
                <a:solidFill>
                  <a:schemeClr val="tx1"/>
                </a:solidFill>
                <a:effectLst/>
                <a:latin typeface="Consolas" panose="020B0609020204030204" pitchFamily="49" charset="0"/>
              </a:rPr>
              <a:t>.</a:t>
            </a:r>
            <a:r>
              <a:rPr kumimoji="0" lang="nl-NL" altLang="nl-NL" sz="1000" b="0" i="0" u="none" strike="noStrike" cap="none" normalizeH="0" baseline="0" dirty="0" err="1">
                <a:ln>
                  <a:noFill/>
                </a:ln>
                <a:solidFill>
                  <a:srgbClr val="0000FF"/>
                </a:solidFill>
                <a:effectLst/>
                <a:latin typeface="Consolas" panose="020B0609020204030204" pitchFamily="49" charset="0"/>
              </a:rPr>
              <a:t>alObjectId</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a:ln>
                  <a:noFill/>
                </a:ln>
                <a:solidFill>
                  <a:srgbClr val="FF4500"/>
                </a:solidFill>
                <a:effectLst/>
                <a:latin typeface="Consolas" panose="020B0609020204030204" pitchFamily="49" charset="0"/>
              </a:rPr>
              <a:t>top</a:t>
            </a:r>
            <a:r>
              <a:rPr kumimoji="0" lang="nl-NL" altLang="nl-NL" sz="1000" b="0" i="0" u="none" strike="noStrike" cap="none" normalizeH="0" baseline="0" dirty="0">
                <a:ln>
                  <a:noFill/>
                </a:ln>
                <a:solidFill>
                  <a:schemeClr val="tx1"/>
                </a:solidFill>
                <a:effectLst/>
                <a:latin typeface="Consolas" panose="020B0609020204030204" pitchFamily="49" charset="0"/>
              </a:rPr>
              <a:t> 20 </a:t>
            </a:r>
            <a:r>
              <a:rPr kumimoji="0" lang="nl-NL" altLang="nl-NL" sz="1000" b="0" i="0" u="none" strike="noStrike" cap="none" normalizeH="0" baseline="0" dirty="0" err="1">
                <a:ln>
                  <a:noFill/>
                </a:ln>
                <a:solidFill>
                  <a:srgbClr val="0000FF"/>
                </a:solidFill>
                <a:effectLst/>
                <a:latin typeface="Consolas" panose="020B0609020204030204" pitchFamily="49" charset="0"/>
              </a:rPr>
              <a:t>by</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C71585"/>
                </a:solidFill>
                <a:effectLst/>
                <a:latin typeface="Consolas" panose="020B0609020204030204" pitchFamily="49" charset="0"/>
              </a:rPr>
              <a:t>CountName</a:t>
            </a:r>
            <a:r>
              <a:rPr kumimoji="0" lang="nl-NL" altLang="nl-NL" sz="1000" b="0" i="0" u="none" strike="noStrike" cap="none" normalizeH="0" baseline="0" dirty="0">
                <a:ln>
                  <a:noFill/>
                </a:ln>
                <a:solidFill>
                  <a:schemeClr val="tx1"/>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FF4500"/>
                </a:solidFill>
                <a:effectLst/>
                <a:latin typeface="Consolas" panose="020B0609020204030204" pitchFamily="49" charset="0"/>
              </a:rPr>
              <a:t>render</a:t>
            </a:r>
            <a:r>
              <a:rPr kumimoji="0" lang="nl-NL" altLang="nl-NL" sz="1000" b="0" i="0" u="none" strike="noStrike" cap="none" normalizeH="0" baseline="0" dirty="0">
                <a:ln>
                  <a:noFill/>
                </a:ln>
                <a:solidFill>
                  <a:schemeClr val="tx1"/>
                </a:solidFill>
                <a:effectLst/>
                <a:latin typeface="Consolas" panose="020B0609020204030204" pitchFamily="49" charset="0"/>
              </a:rPr>
              <a:t> </a:t>
            </a:r>
            <a:r>
              <a:rPr kumimoji="0" lang="nl-NL" altLang="nl-NL" sz="1000" b="0" i="0" u="none" strike="noStrike" cap="none" normalizeH="0" baseline="0" dirty="0" err="1">
                <a:ln>
                  <a:noFill/>
                </a:ln>
                <a:solidFill>
                  <a:srgbClr val="0000FF"/>
                </a:solidFill>
                <a:effectLst/>
                <a:latin typeface="Consolas" panose="020B0609020204030204" pitchFamily="49" charset="0"/>
              </a:rPr>
              <a:t>columnchart</a:t>
            </a:r>
            <a:r>
              <a:rPr kumimoji="0" lang="nl-NL" altLang="nl-NL" sz="1000" b="0" i="0" u="none" strike="noStrike" cap="none" normalizeH="0" baseline="0" dirty="0">
                <a:ln>
                  <a:noFill/>
                </a:ln>
                <a:solidFill>
                  <a:schemeClr val="tx1"/>
                </a:solidFill>
                <a:effectLst/>
                <a:latin typeface="Consolas" panose="020B0609020204030204" pitchFamily="49" charset="0"/>
              </a:rPr>
              <a:t> </a:t>
            </a:r>
            <a:endParaRPr kumimoji="0" lang="nl-NL" altLang="nl-NL" sz="1800" b="0" i="0" u="none" strike="noStrike" cap="none" normalizeH="0" baseline="0" dirty="0">
              <a:ln>
                <a:noFill/>
              </a:ln>
              <a:solidFill>
                <a:schemeClr val="tx1"/>
              </a:solidFill>
              <a:effectLst/>
              <a:latin typeface="Arial" panose="020B0604020202020204" pitchFamily="34" charset="0"/>
            </a:endParaRPr>
          </a:p>
        </p:txBody>
      </p:sp>
      <p:pic>
        <p:nvPicPr>
          <p:cNvPr id="4" name="Afbeelding 3">
            <a:extLst>
              <a:ext uri="{FF2B5EF4-FFF2-40B4-BE49-F238E27FC236}">
                <a16:creationId xmlns:a16="http://schemas.microsoft.com/office/drawing/2014/main" id="{A8DA2F6C-41E0-4B0B-AFE0-5FB9D61C6AD5}"/>
              </a:ext>
            </a:extLst>
          </p:cNvPr>
          <p:cNvPicPr>
            <a:picLocks noChangeAspect="1"/>
          </p:cNvPicPr>
          <p:nvPr/>
        </p:nvPicPr>
        <p:blipFill>
          <a:blip r:embed="rId3"/>
          <a:stretch>
            <a:fillRect/>
          </a:stretch>
        </p:blipFill>
        <p:spPr>
          <a:xfrm>
            <a:off x="2778882" y="3231252"/>
            <a:ext cx="8636370" cy="3148410"/>
          </a:xfrm>
          <a:prstGeom prst="rect">
            <a:avLst/>
          </a:prstGeom>
        </p:spPr>
      </p:pic>
    </p:spTree>
    <p:extLst>
      <p:ext uri="{BB962C8B-B14F-4D97-AF65-F5344CB8AC3E}">
        <p14:creationId xmlns:p14="http://schemas.microsoft.com/office/powerpoint/2010/main" val="1476478247"/>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Welke tools?</a:t>
            </a:r>
          </a:p>
        </p:txBody>
      </p:sp>
      <p:sp>
        <p:nvSpPr>
          <p:cNvPr id="10" name="Tijdelijke aanduiding voor tekst 9"/>
          <p:cNvSpPr>
            <a:spLocks noGrp="1"/>
          </p:cNvSpPr>
          <p:nvPr>
            <p:ph type="body" sz="quarter" idx="10"/>
          </p:nvPr>
        </p:nvSpPr>
        <p:spPr/>
        <p:txBody>
          <a:bodyPr/>
          <a:lstStyle/>
          <a:p>
            <a:r>
              <a:rPr lang="nl-NL" dirty="0" err="1"/>
              <a:t>Analyze</a:t>
            </a:r>
            <a:r>
              <a:rPr lang="nl-NL" dirty="0"/>
              <a:t> in </a:t>
            </a:r>
            <a:r>
              <a:rPr lang="nl-NL" dirty="0" err="1"/>
              <a:t>Azure</a:t>
            </a:r>
            <a:r>
              <a:rPr lang="nl-NL" dirty="0"/>
              <a:t> Portal met Logs of dashboard</a:t>
            </a:r>
          </a:p>
          <a:p>
            <a:r>
              <a:rPr lang="nl-NL" dirty="0" err="1"/>
              <a:t>Kusto.explorer</a:t>
            </a:r>
            <a:endParaRPr lang="nl-NL" dirty="0"/>
          </a:p>
          <a:p>
            <a:r>
              <a:rPr lang="nl-NL" dirty="0" err="1"/>
              <a:t>Azure</a:t>
            </a:r>
            <a:r>
              <a:rPr lang="nl-NL" dirty="0"/>
              <a:t> Data Studio</a:t>
            </a:r>
          </a:p>
          <a:p>
            <a:r>
              <a:rPr lang="nl-NL" dirty="0"/>
              <a:t>Power BI</a:t>
            </a:r>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Tree>
    <p:extLst>
      <p:ext uri="{BB962C8B-B14F-4D97-AF65-F5344CB8AC3E}">
        <p14:creationId xmlns:p14="http://schemas.microsoft.com/office/powerpoint/2010/main" val="3198116558"/>
      </p:ext>
    </p:extLst>
  </p:cSld>
  <p:clrMapOvr>
    <a:masterClrMapping/>
  </p:clrMapOvr>
  <p:transition spd="slow" advClick="0">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err="1"/>
              <a:t>Kusto.Explorer</a:t>
            </a:r>
            <a:endParaRPr lang="nl-NL" dirty="0"/>
          </a:p>
        </p:txBody>
      </p:sp>
      <p:sp>
        <p:nvSpPr>
          <p:cNvPr id="10" name="Tijdelijke aanduiding voor tekst 9"/>
          <p:cNvSpPr>
            <a:spLocks noGrp="1"/>
          </p:cNvSpPr>
          <p:nvPr>
            <p:ph type="body" sz="quarter" idx="10"/>
          </p:nvPr>
        </p:nvSpPr>
        <p:spPr/>
        <p:txBody>
          <a:bodyPr/>
          <a:lstStyle/>
          <a:p>
            <a:r>
              <a:rPr lang="nl-NL" dirty="0"/>
              <a:t>Programma op de desktop</a:t>
            </a:r>
          </a:p>
          <a:p>
            <a:r>
              <a:rPr lang="nl-NL" dirty="0"/>
              <a:t>Dimensies worden plat weergegeven (nadeel)</a:t>
            </a:r>
          </a:p>
          <a:p>
            <a:r>
              <a:rPr lang="nl-NL" dirty="0"/>
              <a:t>Makkelijk voor even snel uitproberen</a:t>
            </a:r>
            <a:br>
              <a:rPr lang="nl-NL" dirty="0"/>
            </a:br>
            <a:br>
              <a:rPr lang="nl-NL" dirty="0"/>
            </a:br>
            <a:r>
              <a:rPr lang="nl-NL" dirty="0"/>
              <a:t>Connection string:</a:t>
            </a:r>
            <a:br>
              <a:rPr lang="nl-NL" dirty="0"/>
            </a:br>
            <a:r>
              <a:rPr lang="nl-NL" dirty="0"/>
              <a:t>https://ade.applicationinsights.io/subscriptions/</a:t>
            </a:r>
            <a:r>
              <a:rPr lang="nl-NL" b="1" dirty="0"/>
              <a:t>{SubscriptionID}</a:t>
            </a:r>
            <a:r>
              <a:rPr lang="nl-NL" dirty="0"/>
              <a:t>/resourcegroups</a:t>
            </a:r>
            <a:r>
              <a:rPr lang="nl-NL" b="1" dirty="0"/>
              <a:t>/{ResourceGroup}</a:t>
            </a:r>
            <a:r>
              <a:rPr lang="nl-NL" dirty="0"/>
              <a:t>/providers/microsoft.insights/components/</a:t>
            </a:r>
            <a:r>
              <a:rPr lang="nl-NL" b="1" dirty="0"/>
              <a:t>{AppInsightsName}</a:t>
            </a:r>
          </a:p>
          <a:p>
            <a:endParaRPr lang="nl-NL" dirty="0"/>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pic>
        <p:nvPicPr>
          <p:cNvPr id="3" name="Afbeelding 2">
            <a:extLst>
              <a:ext uri="{FF2B5EF4-FFF2-40B4-BE49-F238E27FC236}">
                <a16:creationId xmlns:a16="http://schemas.microsoft.com/office/drawing/2014/main" id="{38E77DBA-E588-4926-947A-329B38289DB8}"/>
              </a:ext>
            </a:extLst>
          </p:cNvPr>
          <p:cNvPicPr>
            <a:picLocks noChangeAspect="1"/>
          </p:cNvPicPr>
          <p:nvPr/>
        </p:nvPicPr>
        <p:blipFill>
          <a:blip r:embed="rId3"/>
          <a:stretch>
            <a:fillRect/>
          </a:stretch>
        </p:blipFill>
        <p:spPr>
          <a:xfrm>
            <a:off x="7711439" y="3579489"/>
            <a:ext cx="3620963" cy="2568717"/>
          </a:xfrm>
          <a:prstGeom prst="rect">
            <a:avLst/>
          </a:prstGeom>
        </p:spPr>
      </p:pic>
    </p:spTree>
    <p:extLst>
      <p:ext uri="{BB962C8B-B14F-4D97-AF65-F5344CB8AC3E}">
        <p14:creationId xmlns:p14="http://schemas.microsoft.com/office/powerpoint/2010/main" val="3204075788"/>
      </p:ext>
    </p:extLst>
  </p:cSld>
  <p:clrMapOvr>
    <a:masterClrMapping/>
  </p:clrMapOvr>
  <p:transition spd="slow" advClick="0">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err="1"/>
              <a:t>Azure</a:t>
            </a:r>
            <a:r>
              <a:rPr lang="nl-NL" dirty="0"/>
              <a:t> data studio</a:t>
            </a:r>
          </a:p>
        </p:txBody>
      </p:sp>
      <p:sp>
        <p:nvSpPr>
          <p:cNvPr id="10" name="Tijdelijke aanduiding voor tekst 9"/>
          <p:cNvSpPr>
            <a:spLocks noGrp="1"/>
          </p:cNvSpPr>
          <p:nvPr>
            <p:ph type="body" sz="quarter" idx="10"/>
          </p:nvPr>
        </p:nvSpPr>
        <p:spPr/>
        <p:txBody>
          <a:bodyPr/>
          <a:lstStyle/>
          <a:p>
            <a:r>
              <a:rPr lang="nl-NL" dirty="0" err="1"/>
              <a:t>Azure</a:t>
            </a:r>
            <a:r>
              <a:rPr lang="nl-NL" dirty="0"/>
              <a:t> Portal </a:t>
            </a:r>
            <a:r>
              <a:rPr lang="nl-NL" dirty="0" err="1"/>
              <a:t>Queries</a:t>
            </a:r>
            <a:r>
              <a:rPr lang="nl-NL" dirty="0"/>
              <a:t> per keer afvoeren.</a:t>
            </a:r>
          </a:p>
          <a:p>
            <a:r>
              <a:rPr lang="nl-NL" dirty="0"/>
              <a:t>Jupiter Notebook -&gt; Python en KQL</a:t>
            </a:r>
          </a:p>
          <a:p>
            <a:r>
              <a:rPr lang="nl-NL" dirty="0"/>
              <a:t>Handleiding installatie -&gt; </a:t>
            </a:r>
            <a:r>
              <a:rPr lang="nl-NL" dirty="0" err="1">
                <a:solidFill>
                  <a:schemeClr val="tx1"/>
                </a:solidFill>
                <a:hlinkClick r:id="rId3">
                  <a:extLst>
                    <a:ext uri="{A12FA001-AC4F-418D-AE19-62706E023703}">
                      <ahyp:hlinkClr xmlns:ahyp="http://schemas.microsoft.com/office/drawing/2018/hyperlinkcolor" val="tx"/>
                    </a:ext>
                  </a:extLst>
                </a:hlinkClick>
              </a:rPr>
              <a:t>BCTech</a:t>
            </a:r>
            <a:r>
              <a:rPr lang="nl-NL" dirty="0">
                <a:solidFill>
                  <a:schemeClr val="tx1"/>
                </a:solidFill>
                <a:hlinkClick r:id="rId3">
                  <a:extLst>
                    <a:ext uri="{A12FA001-AC4F-418D-AE19-62706E023703}">
                      <ahyp:hlinkClr xmlns:ahyp="http://schemas.microsoft.com/office/drawing/2018/hyperlinkcolor" val="tx"/>
                    </a:ext>
                  </a:extLst>
                </a:hlinkClick>
              </a:rPr>
              <a:t>/samples/</a:t>
            </a:r>
            <a:r>
              <a:rPr lang="nl-NL" dirty="0" err="1">
                <a:solidFill>
                  <a:schemeClr val="tx1"/>
                </a:solidFill>
                <a:hlinkClick r:id="rId3">
                  <a:extLst>
                    <a:ext uri="{A12FA001-AC4F-418D-AE19-62706E023703}">
                      <ahyp:hlinkClr xmlns:ahyp="http://schemas.microsoft.com/office/drawing/2018/hyperlinkcolor" val="tx"/>
                    </a:ext>
                  </a:extLst>
                </a:hlinkClick>
              </a:rPr>
              <a:t>AppInsights</a:t>
            </a:r>
            <a:r>
              <a:rPr lang="nl-NL" dirty="0">
                <a:solidFill>
                  <a:schemeClr val="tx1"/>
                </a:solidFill>
                <a:hlinkClick r:id="rId3">
                  <a:extLst>
                    <a:ext uri="{A12FA001-AC4F-418D-AE19-62706E023703}">
                      <ahyp:hlinkClr xmlns:ahyp="http://schemas.microsoft.com/office/drawing/2018/hyperlinkcolor" val="tx"/>
                    </a:ext>
                  </a:extLst>
                </a:hlinkClick>
              </a:rPr>
              <a:t>/</a:t>
            </a:r>
            <a:r>
              <a:rPr lang="nl-NL" dirty="0" err="1">
                <a:solidFill>
                  <a:schemeClr val="tx1"/>
                </a:solidFill>
                <a:hlinkClick r:id="rId3">
                  <a:extLst>
                    <a:ext uri="{A12FA001-AC4F-418D-AE19-62706E023703}">
                      <ahyp:hlinkClr xmlns:ahyp="http://schemas.microsoft.com/office/drawing/2018/hyperlinkcolor" val="tx"/>
                    </a:ext>
                  </a:extLst>
                </a:hlinkClick>
              </a:rPr>
              <a:t>TroubleShootingGuides</a:t>
            </a:r>
            <a:r>
              <a:rPr lang="nl-NL" dirty="0">
                <a:solidFill>
                  <a:schemeClr val="tx1"/>
                </a:solidFill>
                <a:hlinkClick r:id="rId3">
                  <a:extLst>
                    <a:ext uri="{A12FA001-AC4F-418D-AE19-62706E023703}">
                      <ahyp:hlinkClr xmlns:ahyp="http://schemas.microsoft.com/office/drawing/2018/hyperlinkcolor" val="tx"/>
                    </a:ext>
                  </a:extLst>
                </a:hlinkClick>
              </a:rPr>
              <a:t> at master · </a:t>
            </a:r>
            <a:r>
              <a:rPr lang="nl-NL" dirty="0" err="1">
                <a:solidFill>
                  <a:schemeClr val="tx1"/>
                </a:solidFill>
                <a:hlinkClick r:id="rId3">
                  <a:extLst>
                    <a:ext uri="{A12FA001-AC4F-418D-AE19-62706E023703}">
                      <ahyp:hlinkClr xmlns:ahyp="http://schemas.microsoft.com/office/drawing/2018/hyperlinkcolor" val="tx"/>
                    </a:ext>
                  </a:extLst>
                </a:hlinkClick>
              </a:rPr>
              <a:t>microsoft</a:t>
            </a:r>
            <a:r>
              <a:rPr lang="nl-NL" dirty="0">
                <a:solidFill>
                  <a:schemeClr val="tx1"/>
                </a:solidFill>
                <a:hlinkClick r:id="rId3">
                  <a:extLst>
                    <a:ext uri="{A12FA001-AC4F-418D-AE19-62706E023703}">
                      <ahyp:hlinkClr xmlns:ahyp="http://schemas.microsoft.com/office/drawing/2018/hyperlinkcolor" val="tx"/>
                    </a:ext>
                  </a:extLst>
                </a:hlinkClick>
              </a:rPr>
              <a:t>/</a:t>
            </a:r>
            <a:r>
              <a:rPr lang="nl-NL" dirty="0" err="1">
                <a:solidFill>
                  <a:schemeClr val="tx1"/>
                </a:solidFill>
                <a:hlinkClick r:id="rId3">
                  <a:extLst>
                    <a:ext uri="{A12FA001-AC4F-418D-AE19-62706E023703}">
                      <ahyp:hlinkClr xmlns:ahyp="http://schemas.microsoft.com/office/drawing/2018/hyperlinkcolor" val="tx"/>
                    </a:ext>
                  </a:extLst>
                </a:hlinkClick>
              </a:rPr>
              <a:t>BCTech</a:t>
            </a:r>
            <a:r>
              <a:rPr lang="nl-NL" dirty="0">
                <a:solidFill>
                  <a:schemeClr val="tx1"/>
                </a:solidFill>
                <a:hlinkClick r:id="rId3">
                  <a:extLst>
                    <a:ext uri="{A12FA001-AC4F-418D-AE19-62706E023703}">
                      <ahyp:hlinkClr xmlns:ahyp="http://schemas.microsoft.com/office/drawing/2018/hyperlinkcolor" val="tx"/>
                    </a:ext>
                  </a:extLst>
                </a:hlinkClick>
              </a:rPr>
              <a:t> (github.com)</a:t>
            </a:r>
            <a:endParaRPr lang="nl-NL" dirty="0">
              <a:solidFill>
                <a:schemeClr val="tx1"/>
              </a:solidFill>
            </a:endParaRPr>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pic>
        <p:nvPicPr>
          <p:cNvPr id="3" name="Afbeelding 2">
            <a:extLst>
              <a:ext uri="{FF2B5EF4-FFF2-40B4-BE49-F238E27FC236}">
                <a16:creationId xmlns:a16="http://schemas.microsoft.com/office/drawing/2014/main" id="{1B7CBE57-98E4-481A-B6FA-842E380A616F}"/>
              </a:ext>
            </a:extLst>
          </p:cNvPr>
          <p:cNvPicPr>
            <a:picLocks noChangeAspect="1"/>
          </p:cNvPicPr>
          <p:nvPr/>
        </p:nvPicPr>
        <p:blipFill>
          <a:blip r:embed="rId4"/>
          <a:stretch>
            <a:fillRect/>
          </a:stretch>
        </p:blipFill>
        <p:spPr>
          <a:xfrm>
            <a:off x="5683506" y="2897862"/>
            <a:ext cx="5442048" cy="3401280"/>
          </a:xfrm>
          <a:prstGeom prst="rect">
            <a:avLst/>
          </a:prstGeom>
        </p:spPr>
      </p:pic>
    </p:spTree>
    <p:extLst>
      <p:ext uri="{BB962C8B-B14F-4D97-AF65-F5344CB8AC3E}">
        <p14:creationId xmlns:p14="http://schemas.microsoft.com/office/powerpoint/2010/main" val="2992254563"/>
      </p:ext>
    </p:extLst>
  </p:cSld>
  <p:clrMapOvr>
    <a:masterClrMapping/>
  </p:clrMapOvr>
  <p:transition spd="slow" advClick="0">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Power BI</a:t>
            </a:r>
          </a:p>
        </p:txBody>
      </p:sp>
      <p:sp>
        <p:nvSpPr>
          <p:cNvPr id="10" name="Tijdelijke aanduiding voor tekst 9"/>
          <p:cNvSpPr>
            <a:spLocks noGrp="1"/>
          </p:cNvSpPr>
          <p:nvPr>
            <p:ph type="body" sz="quarter" idx="10"/>
          </p:nvPr>
        </p:nvSpPr>
        <p:spPr/>
        <p:txBody>
          <a:bodyPr/>
          <a:lstStyle/>
          <a:p>
            <a:r>
              <a:rPr lang="nl-NL" dirty="0"/>
              <a:t>Werkt alleen met AAD connectie (dus in zelfde domein) en power BI desktop</a:t>
            </a:r>
          </a:p>
          <a:p>
            <a:r>
              <a:rPr lang="nl-NL" dirty="0" err="1"/>
              <a:t>Qeury</a:t>
            </a:r>
            <a:r>
              <a:rPr lang="nl-NL" dirty="0"/>
              <a:t> maken in </a:t>
            </a:r>
            <a:r>
              <a:rPr lang="nl-NL" dirty="0" err="1"/>
              <a:t>Azure</a:t>
            </a:r>
            <a:r>
              <a:rPr lang="nl-NL" dirty="0"/>
              <a:t> Portal -&gt; exporteren als </a:t>
            </a:r>
            <a:r>
              <a:rPr lang="nl-NL" dirty="0" err="1"/>
              <a:t>PowerBI</a:t>
            </a:r>
            <a:r>
              <a:rPr lang="nl-NL" dirty="0"/>
              <a:t> </a:t>
            </a:r>
            <a:r>
              <a:rPr lang="nl-NL" dirty="0" err="1"/>
              <a:t>Qeury</a:t>
            </a:r>
            <a:endParaRPr lang="nl-NL" dirty="0"/>
          </a:p>
          <a:p>
            <a:r>
              <a:rPr lang="nl-NL" dirty="0"/>
              <a:t>Export als M </a:t>
            </a:r>
            <a:r>
              <a:rPr lang="nl-NL" dirty="0" err="1"/>
              <a:t>qeury</a:t>
            </a:r>
            <a:r>
              <a:rPr lang="nl-NL" dirty="0"/>
              <a:t> import in Power BI.</a:t>
            </a:r>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Tree>
    <p:extLst>
      <p:ext uri="{BB962C8B-B14F-4D97-AF65-F5344CB8AC3E}">
        <p14:creationId xmlns:p14="http://schemas.microsoft.com/office/powerpoint/2010/main" val="4261708637"/>
      </p:ext>
    </p:extLst>
  </p:cSld>
  <p:clrMapOvr>
    <a:masterClrMapping/>
  </p:clrMapOvr>
  <p:transition spd="slow" advClick="0">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Dashboard </a:t>
            </a:r>
            <a:r>
              <a:rPr lang="nl-NL" dirty="0" err="1"/>
              <a:t>Azure</a:t>
            </a:r>
            <a:r>
              <a:rPr lang="nl-NL" dirty="0"/>
              <a:t> Portal</a:t>
            </a:r>
          </a:p>
        </p:txBody>
      </p:sp>
      <p:sp>
        <p:nvSpPr>
          <p:cNvPr id="10" name="Tijdelijke aanduiding voor tekst 9"/>
          <p:cNvSpPr>
            <a:spLocks noGrp="1"/>
          </p:cNvSpPr>
          <p:nvPr>
            <p:ph type="body" sz="quarter" idx="10"/>
          </p:nvPr>
        </p:nvSpPr>
        <p:spPr>
          <a:xfrm>
            <a:off x="550875" y="1680342"/>
            <a:ext cx="11088000" cy="4618800"/>
          </a:xfrm>
        </p:spPr>
        <p:txBody>
          <a:bodyPr/>
          <a:lstStyle/>
          <a:p>
            <a:r>
              <a:rPr lang="nl-NL" dirty="0"/>
              <a:t>Live voorbeeld</a:t>
            </a:r>
          </a:p>
          <a:p>
            <a:r>
              <a:rPr lang="nl-NL" dirty="0"/>
              <a:t>Sjabloon: </a:t>
            </a:r>
            <a:r>
              <a:rPr lang="nl-NL" dirty="0">
                <a:solidFill>
                  <a:schemeClr val="tx1"/>
                </a:solidFill>
                <a:hlinkClick r:id="rId3">
                  <a:extLst>
                    <a:ext uri="{A12FA001-AC4F-418D-AE19-62706E023703}">
                      <ahyp:hlinkClr xmlns:ahyp="http://schemas.microsoft.com/office/drawing/2018/hyperlinkcolor" val="tx"/>
                    </a:ext>
                  </a:extLst>
                </a:hlinkClick>
              </a:rPr>
              <a:t>Bertverbeek4PS/</a:t>
            </a:r>
            <a:r>
              <a:rPr lang="nl-NL" dirty="0" err="1">
                <a:solidFill>
                  <a:schemeClr val="tx1"/>
                </a:solidFill>
                <a:hlinkClick r:id="rId3">
                  <a:extLst>
                    <a:ext uri="{A12FA001-AC4F-418D-AE19-62706E023703}">
                      <ahyp:hlinkClr xmlns:ahyp="http://schemas.microsoft.com/office/drawing/2018/hyperlinkcolor" val="tx"/>
                    </a:ext>
                  </a:extLst>
                </a:hlinkClick>
              </a:rPr>
              <a:t>AppInsights</a:t>
            </a:r>
            <a:r>
              <a:rPr lang="nl-NL" dirty="0">
                <a:solidFill>
                  <a:schemeClr val="tx1"/>
                </a:solidFill>
                <a:hlinkClick r:id="rId3">
                  <a:extLst>
                    <a:ext uri="{A12FA001-AC4F-418D-AE19-62706E023703}">
                      <ahyp:hlinkClr xmlns:ahyp="http://schemas.microsoft.com/office/drawing/2018/hyperlinkcolor" val="tx"/>
                    </a:ext>
                  </a:extLst>
                </a:hlinkClick>
              </a:rPr>
              <a:t> (github.com)</a:t>
            </a:r>
            <a:endParaRPr lang="nl-NL" dirty="0">
              <a:solidFill>
                <a:schemeClr val="tx1"/>
              </a:solidFill>
            </a:endParaRPr>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Tree>
    <p:extLst>
      <p:ext uri="{BB962C8B-B14F-4D97-AF65-F5344CB8AC3E}">
        <p14:creationId xmlns:p14="http://schemas.microsoft.com/office/powerpoint/2010/main" val="3150424696"/>
      </p:ext>
    </p:extLst>
  </p:cSld>
  <p:clrMapOvr>
    <a:masterClrMapping/>
  </p:clrMapOvr>
  <p:transition spd="slow" advClick="0">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Mails instellen</a:t>
            </a:r>
          </a:p>
        </p:txBody>
      </p:sp>
      <p:sp>
        <p:nvSpPr>
          <p:cNvPr id="10" name="Tijdelijke aanduiding voor tekst 9"/>
          <p:cNvSpPr>
            <a:spLocks noGrp="1"/>
          </p:cNvSpPr>
          <p:nvPr>
            <p:ph type="body" sz="quarter" idx="10"/>
          </p:nvPr>
        </p:nvSpPr>
        <p:spPr/>
        <p:txBody>
          <a:bodyPr/>
          <a:lstStyle/>
          <a:p>
            <a:r>
              <a:rPr lang="nl-NL" dirty="0"/>
              <a:t>Periodiek instellen van signalen -&gt; vooral Long Running </a:t>
            </a:r>
            <a:r>
              <a:rPr lang="nl-NL" dirty="0" err="1"/>
              <a:t>Queries</a:t>
            </a:r>
            <a:r>
              <a:rPr lang="nl-NL" dirty="0"/>
              <a:t>.</a:t>
            </a:r>
          </a:p>
          <a:p>
            <a:r>
              <a:rPr lang="nl-NL" dirty="0"/>
              <a:t>Via “Logic App” </a:t>
            </a:r>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pic>
        <p:nvPicPr>
          <p:cNvPr id="3" name="Afbeelding 2">
            <a:extLst>
              <a:ext uri="{FF2B5EF4-FFF2-40B4-BE49-F238E27FC236}">
                <a16:creationId xmlns:a16="http://schemas.microsoft.com/office/drawing/2014/main" id="{279BD108-2981-4CC1-A8FE-BB4DB3E60059}"/>
              </a:ext>
            </a:extLst>
          </p:cNvPr>
          <p:cNvPicPr>
            <a:picLocks noChangeAspect="1"/>
          </p:cNvPicPr>
          <p:nvPr/>
        </p:nvPicPr>
        <p:blipFill>
          <a:blip r:embed="rId3"/>
          <a:stretch>
            <a:fillRect/>
          </a:stretch>
        </p:blipFill>
        <p:spPr>
          <a:xfrm>
            <a:off x="6322242" y="2369574"/>
            <a:ext cx="5237975" cy="3825209"/>
          </a:xfrm>
          <a:prstGeom prst="rect">
            <a:avLst/>
          </a:prstGeom>
        </p:spPr>
      </p:pic>
    </p:spTree>
    <p:extLst>
      <p:ext uri="{BB962C8B-B14F-4D97-AF65-F5344CB8AC3E}">
        <p14:creationId xmlns:p14="http://schemas.microsoft.com/office/powerpoint/2010/main" val="1483813896"/>
      </p:ext>
    </p:extLst>
  </p:cSld>
  <p:clrMapOvr>
    <a:masterClrMapping/>
  </p:clrMapOvr>
  <p:transition spd="slow" advClick="0">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Alerts</a:t>
            </a:r>
          </a:p>
        </p:txBody>
      </p:sp>
      <p:sp>
        <p:nvSpPr>
          <p:cNvPr id="10" name="Tijdelijke aanduiding voor tekst 9"/>
          <p:cNvSpPr>
            <a:spLocks noGrp="1"/>
          </p:cNvSpPr>
          <p:nvPr>
            <p:ph type="body" sz="quarter" idx="10"/>
          </p:nvPr>
        </p:nvSpPr>
        <p:spPr/>
        <p:txBody>
          <a:bodyPr/>
          <a:lstStyle/>
          <a:p>
            <a:r>
              <a:rPr lang="nl-NL" dirty="0"/>
              <a:t>Kritieke signalen? -&gt; Alerts</a:t>
            </a:r>
          </a:p>
          <a:p>
            <a:pPr lvl="1"/>
            <a:r>
              <a:rPr lang="nl-NL" dirty="0"/>
              <a:t>Geef KQL query in</a:t>
            </a:r>
          </a:p>
          <a:p>
            <a:pPr lvl="1"/>
            <a:r>
              <a:rPr lang="nl-NL" dirty="0"/>
              <a:t>Stel alert logic in</a:t>
            </a:r>
          </a:p>
          <a:p>
            <a:pPr lvl="2"/>
            <a:r>
              <a:rPr lang="nl-NL" dirty="0"/>
              <a:t>Waar moet hij aan voldoen.</a:t>
            </a:r>
          </a:p>
          <a:p>
            <a:pPr lvl="1"/>
            <a:r>
              <a:rPr lang="nl-NL" dirty="0"/>
              <a:t>Maak actie groep aan</a:t>
            </a:r>
          </a:p>
          <a:p>
            <a:pPr lvl="2"/>
            <a:r>
              <a:rPr lang="nl-NL" dirty="0"/>
              <a:t>Notificatie via mail / sms / </a:t>
            </a:r>
            <a:r>
              <a:rPr lang="nl-NL" dirty="0" err="1"/>
              <a:t>voice</a:t>
            </a:r>
            <a:endParaRPr lang="nl-NL" dirty="0"/>
          </a:p>
          <a:p>
            <a:r>
              <a:rPr lang="nl-NL" dirty="0"/>
              <a:t>Kosten van alert worden direct zichtbaar</a:t>
            </a:r>
          </a:p>
          <a:p>
            <a:endParaRPr lang="nl-NL" dirty="0"/>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Tree>
    <p:extLst>
      <p:ext uri="{BB962C8B-B14F-4D97-AF65-F5344CB8AC3E}">
        <p14:creationId xmlns:p14="http://schemas.microsoft.com/office/powerpoint/2010/main" val="1499040998"/>
      </p:ext>
    </p:extLst>
  </p:cSld>
  <p:clrMapOvr>
    <a:masterClrMapping/>
  </p:clrMapOvr>
  <p:transition spd="slow" advClick="0">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jdelijke aanduiding voor tekst 19">
            <a:extLst>
              <a:ext uri="{FF2B5EF4-FFF2-40B4-BE49-F238E27FC236}">
                <a16:creationId xmlns:a16="http://schemas.microsoft.com/office/drawing/2014/main" id="{77E337EC-7DD3-402E-AB71-092C35A16F6E}"/>
              </a:ext>
            </a:extLst>
          </p:cNvPr>
          <p:cNvSpPr>
            <a:spLocks noGrp="1"/>
          </p:cNvSpPr>
          <p:nvPr>
            <p:ph type="body" sz="quarter" idx="43"/>
          </p:nvPr>
        </p:nvSpPr>
        <p:spPr/>
        <p:txBody>
          <a:bodyPr/>
          <a:lstStyle/>
          <a:p>
            <a:r>
              <a:rPr lang="nl-NL" dirty="0"/>
              <a:t>afsluiter</a:t>
            </a:r>
          </a:p>
        </p:txBody>
      </p:sp>
      <p:sp>
        <p:nvSpPr>
          <p:cNvPr id="19" name="Tijdelijke aanduiding voor tekst 18">
            <a:extLst>
              <a:ext uri="{FF2B5EF4-FFF2-40B4-BE49-F238E27FC236}">
                <a16:creationId xmlns:a16="http://schemas.microsoft.com/office/drawing/2014/main" id="{8A29149F-9643-4DFD-AE1C-D7A00B2E7D75}"/>
              </a:ext>
            </a:extLst>
          </p:cNvPr>
          <p:cNvSpPr>
            <a:spLocks noGrp="1"/>
          </p:cNvSpPr>
          <p:nvPr>
            <p:ph type="body" sz="quarter" idx="42"/>
          </p:nvPr>
        </p:nvSpPr>
        <p:spPr/>
        <p:txBody>
          <a:bodyPr/>
          <a:lstStyle/>
          <a:p>
            <a:r>
              <a:rPr lang="nl-NL" dirty="0"/>
              <a:t>Waarom?</a:t>
            </a:r>
          </a:p>
        </p:txBody>
      </p:sp>
      <p:sp>
        <p:nvSpPr>
          <p:cNvPr id="18" name="Tijdelijke aanduiding voor tekst 17">
            <a:extLst>
              <a:ext uri="{FF2B5EF4-FFF2-40B4-BE49-F238E27FC236}">
                <a16:creationId xmlns:a16="http://schemas.microsoft.com/office/drawing/2014/main" id="{9043E781-61FF-4161-AA01-B2B4C6609137}"/>
              </a:ext>
            </a:extLst>
          </p:cNvPr>
          <p:cNvSpPr>
            <a:spLocks noGrp="1"/>
          </p:cNvSpPr>
          <p:nvPr>
            <p:ph type="body" sz="quarter" idx="41"/>
          </p:nvPr>
        </p:nvSpPr>
        <p:spPr/>
        <p:txBody>
          <a:bodyPr/>
          <a:lstStyle/>
          <a:p>
            <a:r>
              <a:rPr lang="nl-NL" dirty="0"/>
              <a:t>KQL</a:t>
            </a:r>
          </a:p>
        </p:txBody>
      </p:sp>
      <p:sp>
        <p:nvSpPr>
          <p:cNvPr id="17" name="Tijdelijke aanduiding voor tekst 16">
            <a:extLst>
              <a:ext uri="{FF2B5EF4-FFF2-40B4-BE49-F238E27FC236}">
                <a16:creationId xmlns:a16="http://schemas.microsoft.com/office/drawing/2014/main" id="{EB485C2F-1E43-4535-B93A-DC0FEFBBD272}"/>
              </a:ext>
            </a:extLst>
          </p:cNvPr>
          <p:cNvSpPr>
            <a:spLocks noGrp="1"/>
          </p:cNvSpPr>
          <p:nvPr>
            <p:ph type="body" sz="quarter" idx="40"/>
          </p:nvPr>
        </p:nvSpPr>
        <p:spPr/>
        <p:txBody>
          <a:bodyPr/>
          <a:lstStyle/>
          <a:p>
            <a:r>
              <a:rPr lang="nl-NL" dirty="0"/>
              <a:t>Tools</a:t>
            </a:r>
          </a:p>
        </p:txBody>
      </p:sp>
      <p:sp>
        <p:nvSpPr>
          <p:cNvPr id="16" name="Tijdelijke aanduiding voor tekst 15">
            <a:extLst>
              <a:ext uri="{FF2B5EF4-FFF2-40B4-BE49-F238E27FC236}">
                <a16:creationId xmlns:a16="http://schemas.microsoft.com/office/drawing/2014/main" id="{DDF2AF3C-A9DF-427B-B9ED-2D9BAB853E77}"/>
              </a:ext>
            </a:extLst>
          </p:cNvPr>
          <p:cNvSpPr>
            <a:spLocks noGrp="1"/>
          </p:cNvSpPr>
          <p:nvPr>
            <p:ph type="body" sz="quarter" idx="39"/>
          </p:nvPr>
        </p:nvSpPr>
        <p:spPr/>
        <p:txBody>
          <a:bodyPr/>
          <a:lstStyle/>
          <a:p>
            <a:r>
              <a:rPr lang="nl-NL" dirty="0"/>
              <a:t>Instellen</a:t>
            </a:r>
          </a:p>
        </p:txBody>
      </p:sp>
      <p:sp>
        <p:nvSpPr>
          <p:cNvPr id="10" name="Tijdelijke aanduiding voor tekst 9">
            <a:extLst>
              <a:ext uri="{FF2B5EF4-FFF2-40B4-BE49-F238E27FC236}">
                <a16:creationId xmlns:a16="http://schemas.microsoft.com/office/drawing/2014/main" id="{1A1135C9-B5AB-422F-BF0F-18B6FC57B689}"/>
              </a:ext>
            </a:extLst>
          </p:cNvPr>
          <p:cNvSpPr>
            <a:spLocks noGrp="1"/>
          </p:cNvSpPr>
          <p:nvPr>
            <p:ph type="body" sz="quarter" idx="38"/>
          </p:nvPr>
        </p:nvSpPr>
        <p:spPr/>
        <p:txBody>
          <a:bodyPr/>
          <a:lstStyle/>
          <a:p>
            <a:r>
              <a:rPr lang="nl-NL" dirty="0"/>
              <a:t>Application </a:t>
            </a:r>
            <a:r>
              <a:rPr lang="nl-NL" dirty="0" err="1"/>
              <a:t>Insights</a:t>
            </a:r>
            <a:endParaRPr lang="nl-NL" dirty="0"/>
          </a:p>
        </p:txBody>
      </p:sp>
      <p:sp>
        <p:nvSpPr>
          <p:cNvPr id="8" name="Tijdelijke aanduiding voor tekst 7">
            <a:extLst>
              <a:ext uri="{FF2B5EF4-FFF2-40B4-BE49-F238E27FC236}">
                <a16:creationId xmlns:a16="http://schemas.microsoft.com/office/drawing/2014/main" id="{37D5AB6C-A4FE-43F4-9C5E-A76C9E53ABD0}"/>
              </a:ext>
            </a:extLst>
          </p:cNvPr>
          <p:cNvSpPr>
            <a:spLocks noGrp="1"/>
          </p:cNvSpPr>
          <p:nvPr>
            <p:ph type="body" sz="quarter" idx="37"/>
          </p:nvPr>
        </p:nvSpPr>
        <p:spPr/>
        <p:txBody>
          <a:bodyPr/>
          <a:lstStyle/>
          <a:p>
            <a:r>
              <a:rPr lang="nl-NL" dirty="0"/>
              <a:t>Performance </a:t>
            </a:r>
            <a:r>
              <a:rPr lang="nl-NL" dirty="0" err="1"/>
              <a:t>toolkit</a:t>
            </a:r>
            <a:endParaRPr lang="nl-NL" dirty="0"/>
          </a:p>
        </p:txBody>
      </p:sp>
      <p:sp>
        <p:nvSpPr>
          <p:cNvPr id="7" name="Tijdelijke aanduiding voor tekst 6">
            <a:extLst>
              <a:ext uri="{FF2B5EF4-FFF2-40B4-BE49-F238E27FC236}">
                <a16:creationId xmlns:a16="http://schemas.microsoft.com/office/drawing/2014/main" id="{1715F337-9E22-4B85-9331-D331BEFE1F2E}"/>
              </a:ext>
            </a:extLst>
          </p:cNvPr>
          <p:cNvSpPr>
            <a:spLocks noGrp="1"/>
          </p:cNvSpPr>
          <p:nvPr>
            <p:ph type="body" sz="quarter" idx="36"/>
          </p:nvPr>
        </p:nvSpPr>
        <p:spPr/>
        <p:txBody>
          <a:bodyPr/>
          <a:lstStyle/>
          <a:p>
            <a:r>
              <a:rPr lang="nl-NL" dirty="0"/>
              <a:t>introductie</a:t>
            </a:r>
          </a:p>
        </p:txBody>
      </p:sp>
      <p:sp>
        <p:nvSpPr>
          <p:cNvPr id="9" name="Tijdelijke aanduiding voor tekst 8">
            <a:extLst>
              <a:ext uri="{FF2B5EF4-FFF2-40B4-BE49-F238E27FC236}">
                <a16:creationId xmlns:a16="http://schemas.microsoft.com/office/drawing/2014/main" id="{D0376A82-43CB-46B8-AC22-B6E12D10BC06}"/>
              </a:ext>
            </a:extLst>
          </p:cNvPr>
          <p:cNvSpPr>
            <a:spLocks noGrp="1"/>
          </p:cNvSpPr>
          <p:nvPr>
            <p:ph type="body" sz="quarter" idx="13"/>
          </p:nvPr>
        </p:nvSpPr>
        <p:spPr/>
        <p:txBody>
          <a:bodyPr/>
          <a:lstStyle/>
          <a:p>
            <a:r>
              <a:rPr lang="nl-NL" dirty="0"/>
              <a:t>Vragen</a:t>
            </a:r>
          </a:p>
        </p:txBody>
      </p:sp>
      <p:sp>
        <p:nvSpPr>
          <p:cNvPr id="6" name="Tijdelijke aanduiding voor tekst 5">
            <a:extLst>
              <a:ext uri="{FF2B5EF4-FFF2-40B4-BE49-F238E27FC236}">
                <a16:creationId xmlns:a16="http://schemas.microsoft.com/office/drawing/2014/main" id="{E603764B-DE39-4A78-9131-B496D8E2B574}"/>
              </a:ext>
            </a:extLst>
          </p:cNvPr>
          <p:cNvSpPr>
            <a:spLocks noGrp="1"/>
          </p:cNvSpPr>
          <p:nvPr>
            <p:ph type="body" sz="quarter" idx="35"/>
          </p:nvPr>
        </p:nvSpPr>
        <p:spPr/>
        <p:txBody>
          <a:bodyPr/>
          <a:lstStyle/>
          <a:p>
            <a:r>
              <a:rPr lang="nl-NL" dirty="0"/>
              <a:t>Agenda</a:t>
            </a:r>
          </a:p>
        </p:txBody>
      </p:sp>
      <p:pic>
        <p:nvPicPr>
          <p:cNvPr id="74" name="Tijdelijke aanduiding voor afbeelding 73">
            <a:extLst>
              <a:ext uri="{FF2B5EF4-FFF2-40B4-BE49-F238E27FC236}">
                <a16:creationId xmlns:a16="http://schemas.microsoft.com/office/drawing/2014/main" id="{1846D8FF-3BF7-494A-88C9-001677476D20}"/>
              </a:ext>
            </a:extLst>
          </p:cNvPr>
          <p:cNvPicPr>
            <a:picLocks noGrp="1" noChangeAspect="1"/>
          </p:cNvPicPr>
          <p:nvPr>
            <p:ph type="pic" sz="quarter" idx="20"/>
          </p:nvPr>
        </p:nvPicPr>
        <p:blipFill rotWithShape="1">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p:pic>
      <p:pic>
        <p:nvPicPr>
          <p:cNvPr id="94" name="Tijdelijke aanduiding voor afbeelding 93">
            <a:extLst>
              <a:ext uri="{FF2B5EF4-FFF2-40B4-BE49-F238E27FC236}">
                <a16:creationId xmlns:a16="http://schemas.microsoft.com/office/drawing/2014/main" id="{9A106A79-47B5-4DDC-B220-1F447959CD14}"/>
              </a:ext>
            </a:extLst>
          </p:cNvPr>
          <p:cNvPicPr>
            <a:picLocks noGrp="1" noChangeAspect="1"/>
          </p:cNvPicPr>
          <p:nvPr>
            <p:ph type="pic" sz="quarter" idx="21"/>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p:pic>
      <p:pic>
        <p:nvPicPr>
          <p:cNvPr id="68" name="Tijdelijke aanduiding voor afbeelding 65">
            <a:extLst>
              <a:ext uri="{FF2B5EF4-FFF2-40B4-BE49-F238E27FC236}">
                <a16:creationId xmlns:a16="http://schemas.microsoft.com/office/drawing/2014/main" id="{9BB094B6-AEC4-4C64-A429-EC64CD8BE594}"/>
              </a:ext>
            </a:extLst>
          </p:cNvPr>
          <p:cNvPicPr>
            <a:picLocks noGrp="1" noChangeAspect="1"/>
          </p:cNvPicPr>
          <p:nvPr>
            <p:ph type="pic" sz="quarter" idx="22"/>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t="138" b="138"/>
          <a:stretch>
            <a:fillRect/>
          </a:stretch>
        </p:blipFill>
        <p:spPr/>
      </p:pic>
      <p:pic>
        <p:nvPicPr>
          <p:cNvPr id="79" name="Tijdelijke aanduiding voor afbeelding 75">
            <a:extLst>
              <a:ext uri="{FF2B5EF4-FFF2-40B4-BE49-F238E27FC236}">
                <a16:creationId xmlns:a16="http://schemas.microsoft.com/office/drawing/2014/main" id="{8FB39ACA-4344-462F-8229-9588823B7041}"/>
              </a:ext>
            </a:extLst>
          </p:cNvPr>
          <p:cNvPicPr>
            <a:picLocks noGrp="1" noChangeAspect="1"/>
          </p:cNvPicPr>
          <p:nvPr>
            <p:ph type="pic" sz="quarter" idx="23"/>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p:pic>
      <p:pic>
        <p:nvPicPr>
          <p:cNvPr id="90" name="Tijdelijke aanduiding voor afbeelding 89">
            <a:extLst>
              <a:ext uri="{FF2B5EF4-FFF2-40B4-BE49-F238E27FC236}">
                <a16:creationId xmlns:a16="http://schemas.microsoft.com/office/drawing/2014/main" id="{FBC5524C-81EC-44E5-9D2F-438388ED4653}"/>
              </a:ext>
            </a:extLst>
          </p:cNvPr>
          <p:cNvPicPr>
            <a:picLocks noGrp="1" noChangeAspect="1"/>
          </p:cNvPicPr>
          <p:nvPr>
            <p:ph type="pic" sz="quarter" idx="24"/>
          </p:nvPr>
        </p:nvPicPr>
        <p:blipFill>
          <a:blip r:embed="rId11" cstate="print">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p:blipFill>
        <p:spPr/>
      </p:pic>
      <p:pic>
        <p:nvPicPr>
          <p:cNvPr id="36" name="Tijdelijke aanduiding voor afbeelding 33">
            <a:extLst>
              <a:ext uri="{FF2B5EF4-FFF2-40B4-BE49-F238E27FC236}">
                <a16:creationId xmlns:a16="http://schemas.microsoft.com/office/drawing/2014/main" id="{80714E9B-86EB-450B-9BD6-3D0267B6C45D}"/>
              </a:ext>
            </a:extLst>
          </p:cNvPr>
          <p:cNvPicPr>
            <a:picLocks noGrp="1" noChangeAspect="1"/>
          </p:cNvPicPr>
          <p:nvPr>
            <p:ph type="pic" sz="quarter" idx="30"/>
          </p:nvPr>
        </p:nvPicPr>
        <p:blipFill rotWithShape="1">
          <a:blip r:embed="rId13" cstate="print">
            <a:extLst>
              <a:ext uri="{28A0092B-C50C-407E-A947-70E740481C1C}">
                <a14:useLocalDpi xmlns:a14="http://schemas.microsoft.com/office/drawing/2010/main" val="0"/>
              </a:ext>
              <a:ext uri="{96DAC541-7B7A-43D3-8B79-37D633B846F1}">
                <asvg:svgBlip xmlns:asvg="http://schemas.microsoft.com/office/drawing/2016/SVG/main" r:embed="rId14"/>
              </a:ext>
            </a:extLst>
          </a:blip>
          <a:srcRect t="138" b="138"/>
          <a:stretch/>
        </p:blipFill>
        <p:spPr/>
      </p:pic>
      <p:pic>
        <p:nvPicPr>
          <p:cNvPr id="60" name="Tijdelijke aanduiding voor afbeelding 57">
            <a:extLst>
              <a:ext uri="{FF2B5EF4-FFF2-40B4-BE49-F238E27FC236}">
                <a16:creationId xmlns:a16="http://schemas.microsoft.com/office/drawing/2014/main" id="{0A61EC99-B669-4327-B62F-98CC1E1C93D9}"/>
              </a:ext>
            </a:extLst>
          </p:cNvPr>
          <p:cNvPicPr>
            <a:picLocks noGrp="1" noChangeAspect="1"/>
          </p:cNvPicPr>
          <p:nvPr>
            <p:ph type="pic" sz="quarter" idx="31"/>
          </p:nvPr>
        </p:nvPicPr>
        <p:blipFill>
          <a:blip r:embed="rId15" cstate="print">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a:fillRect/>
          </a:stretch>
        </p:blipFill>
        <p:spPr/>
      </p:pic>
      <p:pic>
        <p:nvPicPr>
          <p:cNvPr id="72" name="Tijdelijke aanduiding voor afbeelding 69">
            <a:extLst>
              <a:ext uri="{FF2B5EF4-FFF2-40B4-BE49-F238E27FC236}">
                <a16:creationId xmlns:a16="http://schemas.microsoft.com/office/drawing/2014/main" id="{2AC420AB-8DE9-4EFD-995C-87C82F5B4A75}"/>
              </a:ext>
            </a:extLst>
          </p:cNvPr>
          <p:cNvPicPr>
            <a:picLocks noGrp="1" noChangeAspect="1"/>
          </p:cNvPicPr>
          <p:nvPr>
            <p:ph type="pic" sz="quarter" idx="32"/>
          </p:nvPr>
        </p:nvPicPr>
        <p:blipFill>
          <a:blip r:embed="rId17" cstate="print">
            <a:extLst>
              <a:ext uri="{28A0092B-C50C-407E-A947-70E740481C1C}">
                <a14:useLocalDpi xmlns:a14="http://schemas.microsoft.com/office/drawing/2010/main" val="0"/>
              </a:ext>
              <a:ext uri="{96DAC541-7B7A-43D3-8B79-37D633B846F1}">
                <asvg:svgBlip xmlns:asvg="http://schemas.microsoft.com/office/drawing/2016/SVG/main" r:embed="rId18"/>
              </a:ext>
            </a:extLst>
          </a:blip>
          <a:srcRect l="138" r="138"/>
          <a:stretch>
            <a:fillRect/>
          </a:stretch>
        </p:blipFill>
        <p:spPr/>
      </p:pic>
      <p:pic>
        <p:nvPicPr>
          <p:cNvPr id="64" name="Tijdelijke aanduiding voor afbeelding 61">
            <a:extLst>
              <a:ext uri="{FF2B5EF4-FFF2-40B4-BE49-F238E27FC236}">
                <a16:creationId xmlns:a16="http://schemas.microsoft.com/office/drawing/2014/main" id="{B5F3551B-C137-4551-AB41-28C4A28E2FF9}"/>
              </a:ext>
            </a:extLst>
          </p:cNvPr>
          <p:cNvPicPr>
            <a:picLocks noGrp="1" noChangeAspect="1"/>
          </p:cNvPicPr>
          <p:nvPr>
            <p:ph type="pic" sz="quarter" idx="33"/>
          </p:nvPr>
        </p:nvPicPr>
        <p:blipFill>
          <a:blip r:embed="rId19" cstate="print">
            <a:extLst>
              <a:ext uri="{28A0092B-C50C-407E-A947-70E740481C1C}">
                <a14:useLocalDpi xmlns:a14="http://schemas.microsoft.com/office/drawing/2010/main" val="0"/>
              </a:ext>
              <a:ext uri="{96DAC541-7B7A-43D3-8B79-37D633B846F1}">
                <asvg:svgBlip xmlns:asvg="http://schemas.microsoft.com/office/drawing/2016/SVG/main" r:embed="rId20"/>
              </a:ext>
            </a:extLst>
          </a:blip>
          <a:srcRect/>
          <a:stretch>
            <a:fillRect/>
          </a:stretch>
        </p:blipFill>
        <p:spPr/>
      </p:pic>
      <p:pic>
        <p:nvPicPr>
          <p:cNvPr id="83" name="Tijdelijke aanduiding voor afbeelding 80">
            <a:extLst>
              <a:ext uri="{FF2B5EF4-FFF2-40B4-BE49-F238E27FC236}">
                <a16:creationId xmlns:a16="http://schemas.microsoft.com/office/drawing/2014/main" id="{ACA895F8-D743-4D8D-B8A8-DB04B561C6D2}"/>
              </a:ext>
            </a:extLst>
          </p:cNvPr>
          <p:cNvPicPr>
            <a:picLocks noGrp="1" noChangeAspect="1"/>
          </p:cNvPicPr>
          <p:nvPr>
            <p:ph type="pic" sz="quarter" idx="34"/>
          </p:nvPr>
        </p:nvPicPr>
        <p:blipFill>
          <a:blip r:embed="rId21" cstate="print">
            <a:extLst>
              <a:ext uri="{28A0092B-C50C-407E-A947-70E740481C1C}">
                <a14:useLocalDpi xmlns:a14="http://schemas.microsoft.com/office/drawing/2010/main" val="0"/>
              </a:ext>
              <a:ext uri="{96DAC541-7B7A-43D3-8B79-37D633B846F1}">
                <asvg:svgBlip xmlns:asvg="http://schemas.microsoft.com/office/drawing/2016/SVG/main" r:embed="rId22"/>
              </a:ext>
            </a:extLst>
          </a:blip>
          <a:srcRect/>
          <a:stretch>
            <a:fillRect/>
          </a:stretch>
        </p:blipFill>
        <p:spPr/>
      </p:pic>
      <p:sp>
        <p:nvSpPr>
          <p:cNvPr id="33" name="Tijdelijke aanduiding voor tekst 32"/>
          <p:cNvSpPr>
            <a:spLocks noGrp="1"/>
          </p:cNvSpPr>
          <p:nvPr>
            <p:ph type="body" sz="quarter" idx="44"/>
          </p:nvPr>
        </p:nvSpPr>
        <p:spPr/>
        <p:txBody>
          <a:bodyPr/>
          <a:lstStyle/>
          <a:p>
            <a:r>
              <a:rPr lang="nl-NL" dirty="0"/>
              <a:t>Agenda</a:t>
            </a:r>
          </a:p>
        </p:txBody>
      </p:sp>
    </p:spTree>
    <p:extLst>
      <p:ext uri="{BB962C8B-B14F-4D97-AF65-F5344CB8AC3E}">
        <p14:creationId xmlns:p14="http://schemas.microsoft.com/office/powerpoint/2010/main" val="3902697908"/>
      </p:ext>
    </p:extLst>
  </p:cSld>
  <p:clrMapOvr>
    <a:masterClrMapping/>
  </p:clrMapOvr>
  <p:transition spd="slow" advClick="0">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Performance Toolkit</a:t>
            </a:r>
          </a:p>
        </p:txBody>
      </p:sp>
      <p:sp>
        <p:nvSpPr>
          <p:cNvPr id="10" name="Tijdelijke aanduiding voor tekst 9"/>
          <p:cNvSpPr>
            <a:spLocks noGrp="1"/>
          </p:cNvSpPr>
          <p:nvPr>
            <p:ph type="body" sz="quarter" idx="10"/>
          </p:nvPr>
        </p:nvSpPr>
        <p:spPr/>
        <p:txBody>
          <a:bodyPr/>
          <a:lstStyle/>
          <a:p>
            <a:r>
              <a:rPr lang="nl-NL" dirty="0"/>
              <a:t>Performance Toolkit is vooraf</a:t>
            </a:r>
          </a:p>
          <a:p>
            <a:r>
              <a:rPr lang="nl-NL" dirty="0"/>
              <a:t>Schrijf zelf test </a:t>
            </a:r>
            <a:r>
              <a:rPr lang="nl-NL" dirty="0" err="1"/>
              <a:t>codeunits</a:t>
            </a:r>
            <a:endParaRPr lang="nl-NL" dirty="0"/>
          </a:p>
          <a:p>
            <a:pPr lvl="1"/>
            <a:r>
              <a:rPr lang="nl-NL" dirty="0"/>
              <a:t>Iedere </a:t>
            </a:r>
            <a:r>
              <a:rPr lang="nl-NL" dirty="0" err="1"/>
              <a:t>codeunit</a:t>
            </a:r>
            <a:r>
              <a:rPr lang="nl-NL" dirty="0"/>
              <a:t> kan meerdere scenario’s bevatten</a:t>
            </a:r>
          </a:p>
          <a:p>
            <a:pPr lvl="1"/>
            <a:r>
              <a:rPr lang="nl-NL" dirty="0"/>
              <a:t>Individuele acties meten</a:t>
            </a:r>
          </a:p>
          <a:p>
            <a:pPr lvl="2"/>
            <a:r>
              <a:rPr lang="nl-NL" dirty="0"/>
              <a:t>Dit is inclusief “User Waits”!</a:t>
            </a:r>
          </a:p>
          <a:p>
            <a:pPr lvl="1"/>
            <a:r>
              <a:rPr lang="nl-NL" dirty="0"/>
              <a:t>Gebruik maken van “User Waits” om echt gebruik te simuleren</a:t>
            </a:r>
          </a:p>
          <a:p>
            <a:pPr lvl="1"/>
            <a:r>
              <a:rPr lang="nl-NL" dirty="0"/>
              <a:t>Ook gehele </a:t>
            </a:r>
            <a:r>
              <a:rPr lang="nl-NL" dirty="0" err="1"/>
              <a:t>CodeUnit.Run</a:t>
            </a:r>
            <a:r>
              <a:rPr lang="nl-NL" dirty="0"/>
              <a:t>() word gemeten zonder “User Waits”</a:t>
            </a:r>
          </a:p>
          <a:p>
            <a:r>
              <a:rPr lang="nl-NL" dirty="0"/>
              <a:t>Opstarten via </a:t>
            </a:r>
            <a:r>
              <a:rPr lang="nl-NL" dirty="0" err="1"/>
              <a:t>PowerShell</a:t>
            </a:r>
            <a:endParaRPr lang="nl-NL" dirty="0"/>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grpSp>
        <p:nvGrpSpPr>
          <p:cNvPr id="28" name="Group 45">
            <a:extLst>
              <a:ext uri="{FF2B5EF4-FFF2-40B4-BE49-F238E27FC236}">
                <a16:creationId xmlns:a16="http://schemas.microsoft.com/office/drawing/2014/main" id="{578C9AD8-2F19-41D8-B166-1E15609664AF}"/>
              </a:ext>
            </a:extLst>
          </p:cNvPr>
          <p:cNvGrpSpPr/>
          <p:nvPr/>
        </p:nvGrpSpPr>
        <p:grpSpPr>
          <a:xfrm>
            <a:off x="1126180" y="4584004"/>
            <a:ext cx="9289399" cy="1201542"/>
            <a:chOff x="927161" y="3571469"/>
            <a:chExt cx="9289399" cy="1201542"/>
          </a:xfrm>
        </p:grpSpPr>
        <p:sp>
          <p:nvSpPr>
            <p:cNvPr id="29" name="Rectangle 4">
              <a:extLst>
                <a:ext uri="{FF2B5EF4-FFF2-40B4-BE49-F238E27FC236}">
                  <a16:creationId xmlns:a16="http://schemas.microsoft.com/office/drawing/2014/main" id="{F09225B2-64FE-47DB-A46E-5CE0E442F721}"/>
                </a:ext>
              </a:extLst>
            </p:cNvPr>
            <p:cNvSpPr/>
            <p:nvPr/>
          </p:nvSpPr>
          <p:spPr>
            <a:xfrm>
              <a:off x="2243303" y="3941380"/>
              <a:ext cx="7705396" cy="28772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0" name="Rectangle 6">
              <a:extLst>
                <a:ext uri="{FF2B5EF4-FFF2-40B4-BE49-F238E27FC236}">
                  <a16:creationId xmlns:a16="http://schemas.microsoft.com/office/drawing/2014/main" id="{A263FF6C-7542-4F8A-85E8-3E3EADE5878D}"/>
                </a:ext>
              </a:extLst>
            </p:cNvPr>
            <p:cNvSpPr/>
            <p:nvPr/>
          </p:nvSpPr>
          <p:spPr>
            <a:xfrm>
              <a:off x="2893630" y="3941380"/>
              <a:ext cx="1303939" cy="28772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1" name="Rectangle 8">
              <a:extLst>
                <a:ext uri="{FF2B5EF4-FFF2-40B4-BE49-F238E27FC236}">
                  <a16:creationId xmlns:a16="http://schemas.microsoft.com/office/drawing/2014/main" id="{2ED36CA9-00B3-4B39-9245-31FDCF782B91}"/>
                </a:ext>
              </a:extLst>
            </p:cNvPr>
            <p:cNvSpPr/>
            <p:nvPr/>
          </p:nvSpPr>
          <p:spPr>
            <a:xfrm>
              <a:off x="6057228" y="3941379"/>
              <a:ext cx="3891470" cy="28772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2" name="Callout: Line 9">
              <a:extLst>
                <a:ext uri="{FF2B5EF4-FFF2-40B4-BE49-F238E27FC236}">
                  <a16:creationId xmlns:a16="http://schemas.microsoft.com/office/drawing/2014/main" id="{37FC1849-78E7-416E-957D-8CFC325E265A}"/>
                </a:ext>
              </a:extLst>
            </p:cNvPr>
            <p:cNvSpPr/>
            <p:nvPr/>
          </p:nvSpPr>
          <p:spPr>
            <a:xfrm>
              <a:off x="1877365" y="4512880"/>
              <a:ext cx="1162705" cy="260131"/>
            </a:xfrm>
            <a:prstGeom prst="borderCallout1">
              <a:avLst>
                <a:gd name="adj1" fmla="val 3599"/>
                <a:gd name="adj2" fmla="val 2515"/>
                <a:gd name="adj3" fmla="val -105380"/>
                <a:gd name="adj4" fmla="val 86869"/>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t>Start ‘Add Order’</a:t>
              </a:r>
              <a:endParaRPr lang="en-US" dirty="0"/>
            </a:p>
          </p:txBody>
        </p:sp>
        <p:sp>
          <p:nvSpPr>
            <p:cNvPr id="33" name="Callout: Line 11">
              <a:extLst>
                <a:ext uri="{FF2B5EF4-FFF2-40B4-BE49-F238E27FC236}">
                  <a16:creationId xmlns:a16="http://schemas.microsoft.com/office/drawing/2014/main" id="{A96EB0DF-62D0-408A-9B25-18F8C4EC4AB0}"/>
                </a:ext>
              </a:extLst>
            </p:cNvPr>
            <p:cNvSpPr/>
            <p:nvPr/>
          </p:nvSpPr>
          <p:spPr>
            <a:xfrm>
              <a:off x="3283568" y="4508939"/>
              <a:ext cx="1162705" cy="260131"/>
            </a:xfrm>
            <a:prstGeom prst="borderCallout1">
              <a:avLst>
                <a:gd name="adj1" fmla="val -3978"/>
                <a:gd name="adj2" fmla="val 99802"/>
                <a:gd name="adj3" fmla="val -109925"/>
                <a:gd name="adj4" fmla="val 78056"/>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t>End ‘Add Order’</a:t>
              </a:r>
              <a:endParaRPr lang="en-US" dirty="0"/>
            </a:p>
          </p:txBody>
        </p:sp>
        <p:sp>
          <p:nvSpPr>
            <p:cNvPr id="34" name="Callout: Line 13">
              <a:extLst>
                <a:ext uri="{FF2B5EF4-FFF2-40B4-BE49-F238E27FC236}">
                  <a16:creationId xmlns:a16="http://schemas.microsoft.com/office/drawing/2014/main" id="{1AE0F6D6-4F64-4E6D-85A8-77914F495857}"/>
                </a:ext>
              </a:extLst>
            </p:cNvPr>
            <p:cNvSpPr/>
            <p:nvPr/>
          </p:nvSpPr>
          <p:spPr>
            <a:xfrm>
              <a:off x="6068172" y="4504997"/>
              <a:ext cx="1162705" cy="260131"/>
            </a:xfrm>
            <a:prstGeom prst="borderCallout1">
              <a:avLst>
                <a:gd name="adj1" fmla="val 2083"/>
                <a:gd name="adj2" fmla="val -875"/>
                <a:gd name="adj3" fmla="val -105380"/>
                <a:gd name="adj4" fmla="val -249"/>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t>Start ‘Enter Acc.’</a:t>
              </a:r>
              <a:endParaRPr lang="en-US" dirty="0"/>
            </a:p>
          </p:txBody>
        </p:sp>
        <p:sp>
          <p:nvSpPr>
            <p:cNvPr id="35" name="Callout: Line 15">
              <a:extLst>
                <a:ext uri="{FF2B5EF4-FFF2-40B4-BE49-F238E27FC236}">
                  <a16:creationId xmlns:a16="http://schemas.microsoft.com/office/drawing/2014/main" id="{E15F1CDD-7EA8-4145-80AB-5DBB5F06721F}"/>
                </a:ext>
              </a:extLst>
            </p:cNvPr>
            <p:cNvSpPr/>
            <p:nvPr/>
          </p:nvSpPr>
          <p:spPr>
            <a:xfrm>
              <a:off x="8880578" y="4512879"/>
              <a:ext cx="1162705" cy="260131"/>
            </a:xfrm>
            <a:prstGeom prst="borderCallout1">
              <a:avLst>
                <a:gd name="adj1" fmla="val 3598"/>
                <a:gd name="adj2" fmla="val 99803"/>
                <a:gd name="adj3" fmla="val -104777"/>
                <a:gd name="adj4" fmla="val 93073"/>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t>End ‘Enter Acc.’</a:t>
              </a:r>
              <a:endParaRPr lang="en-US" dirty="0"/>
            </a:p>
          </p:txBody>
        </p:sp>
        <p:sp>
          <p:nvSpPr>
            <p:cNvPr id="36" name="TextBox 18">
              <a:extLst>
                <a:ext uri="{FF2B5EF4-FFF2-40B4-BE49-F238E27FC236}">
                  <a16:creationId xmlns:a16="http://schemas.microsoft.com/office/drawing/2014/main" id="{50143F4C-53E0-46A7-8B69-F633B3D2086C}"/>
                </a:ext>
              </a:extLst>
            </p:cNvPr>
            <p:cNvSpPr txBox="1"/>
            <p:nvPr/>
          </p:nvSpPr>
          <p:spPr>
            <a:xfrm>
              <a:off x="927161" y="3886200"/>
              <a:ext cx="1160895"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Scenario 1</a:t>
              </a:r>
            </a:p>
          </p:txBody>
        </p:sp>
        <p:sp>
          <p:nvSpPr>
            <p:cNvPr id="37" name="TextBox 19">
              <a:extLst>
                <a:ext uri="{FF2B5EF4-FFF2-40B4-BE49-F238E27FC236}">
                  <a16:creationId xmlns:a16="http://schemas.microsoft.com/office/drawing/2014/main" id="{F2C01C22-4A23-4B26-A8A7-A71EC75BAF30}"/>
                </a:ext>
              </a:extLst>
            </p:cNvPr>
            <p:cNvSpPr txBox="1"/>
            <p:nvPr/>
          </p:nvSpPr>
          <p:spPr>
            <a:xfrm>
              <a:off x="2088056" y="3571469"/>
              <a:ext cx="301686"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0</a:t>
              </a:r>
            </a:p>
          </p:txBody>
        </p:sp>
        <p:sp>
          <p:nvSpPr>
            <p:cNvPr id="38" name="TextBox 21">
              <a:extLst>
                <a:ext uri="{FF2B5EF4-FFF2-40B4-BE49-F238E27FC236}">
                  <a16:creationId xmlns:a16="http://schemas.microsoft.com/office/drawing/2014/main" id="{5BBD5B7E-64F1-456A-A872-B589DB8497AC}"/>
                </a:ext>
              </a:extLst>
            </p:cNvPr>
            <p:cNvSpPr txBox="1"/>
            <p:nvPr/>
          </p:nvSpPr>
          <p:spPr>
            <a:xfrm>
              <a:off x="2738384" y="3571469"/>
              <a:ext cx="301686"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10</a:t>
              </a:r>
            </a:p>
          </p:txBody>
        </p:sp>
        <p:sp>
          <p:nvSpPr>
            <p:cNvPr id="39" name="TextBox 25">
              <a:extLst>
                <a:ext uri="{FF2B5EF4-FFF2-40B4-BE49-F238E27FC236}">
                  <a16:creationId xmlns:a16="http://schemas.microsoft.com/office/drawing/2014/main" id="{C174699B-88D3-4D3F-B7BD-66145E041CEE}"/>
                </a:ext>
              </a:extLst>
            </p:cNvPr>
            <p:cNvSpPr txBox="1"/>
            <p:nvPr/>
          </p:nvSpPr>
          <p:spPr>
            <a:xfrm>
              <a:off x="5858820" y="3580665"/>
              <a:ext cx="41870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50</a:t>
              </a:r>
            </a:p>
          </p:txBody>
        </p:sp>
        <p:sp>
          <p:nvSpPr>
            <p:cNvPr id="40" name="TextBox 27">
              <a:extLst>
                <a:ext uri="{FF2B5EF4-FFF2-40B4-BE49-F238E27FC236}">
                  <a16:creationId xmlns:a16="http://schemas.microsoft.com/office/drawing/2014/main" id="{89EE8B40-95C3-4934-A9CE-40886B9C57B5}"/>
                </a:ext>
              </a:extLst>
            </p:cNvPr>
            <p:cNvSpPr txBox="1"/>
            <p:nvPr/>
          </p:nvSpPr>
          <p:spPr>
            <a:xfrm>
              <a:off x="6526339" y="3596431"/>
              <a:ext cx="41870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60</a:t>
              </a:r>
            </a:p>
          </p:txBody>
        </p:sp>
        <p:sp>
          <p:nvSpPr>
            <p:cNvPr id="41" name="TextBox 32">
              <a:extLst>
                <a:ext uri="{FF2B5EF4-FFF2-40B4-BE49-F238E27FC236}">
                  <a16:creationId xmlns:a16="http://schemas.microsoft.com/office/drawing/2014/main" id="{D5501069-2A01-407C-A41C-1AEA57029844}"/>
                </a:ext>
              </a:extLst>
            </p:cNvPr>
            <p:cNvSpPr txBox="1"/>
            <p:nvPr/>
          </p:nvSpPr>
          <p:spPr>
            <a:xfrm>
              <a:off x="3977027" y="3575990"/>
              <a:ext cx="41870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30</a:t>
              </a:r>
            </a:p>
          </p:txBody>
        </p:sp>
        <p:sp>
          <p:nvSpPr>
            <p:cNvPr id="42" name="Rectangle 34">
              <a:extLst>
                <a:ext uri="{FF2B5EF4-FFF2-40B4-BE49-F238E27FC236}">
                  <a16:creationId xmlns:a16="http://schemas.microsoft.com/office/drawing/2014/main" id="{B0C66ECE-5931-4134-AFEF-0EDCD43D67B2}"/>
                </a:ext>
              </a:extLst>
            </p:cNvPr>
            <p:cNvSpPr/>
            <p:nvPr/>
          </p:nvSpPr>
          <p:spPr>
            <a:xfrm>
              <a:off x="4210598" y="3940801"/>
              <a:ext cx="1846630" cy="2877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3" name="Callout: Line 36">
              <a:extLst>
                <a:ext uri="{FF2B5EF4-FFF2-40B4-BE49-F238E27FC236}">
                  <a16:creationId xmlns:a16="http://schemas.microsoft.com/office/drawing/2014/main" id="{14F74E8A-ED7F-450D-9C7A-BFE79CE1EC2A}"/>
                </a:ext>
              </a:extLst>
            </p:cNvPr>
            <p:cNvSpPr/>
            <p:nvPr/>
          </p:nvSpPr>
          <p:spPr>
            <a:xfrm>
              <a:off x="4966742" y="4508939"/>
              <a:ext cx="752200" cy="260131"/>
            </a:xfrm>
            <a:prstGeom prst="borderCallout1">
              <a:avLst>
                <a:gd name="adj1" fmla="val 567"/>
                <a:gd name="adj2" fmla="val -2232"/>
                <a:gd name="adj3" fmla="val -105380"/>
                <a:gd name="adj4" fmla="val -10078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err="1"/>
                <a:t>UserWait</a:t>
              </a:r>
              <a:endParaRPr lang="en-US" dirty="0"/>
            </a:p>
          </p:txBody>
        </p:sp>
        <p:sp>
          <p:nvSpPr>
            <p:cNvPr id="44" name="Rectangle 38">
              <a:extLst>
                <a:ext uri="{FF2B5EF4-FFF2-40B4-BE49-F238E27FC236}">
                  <a16:creationId xmlns:a16="http://schemas.microsoft.com/office/drawing/2014/main" id="{B20787EB-A76D-4181-9094-829AC1087A06}"/>
                </a:ext>
              </a:extLst>
            </p:cNvPr>
            <p:cNvSpPr/>
            <p:nvPr/>
          </p:nvSpPr>
          <p:spPr>
            <a:xfrm>
              <a:off x="6732117" y="3940801"/>
              <a:ext cx="3216582" cy="2877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5" name="Callout: Line 42">
              <a:extLst>
                <a:ext uri="{FF2B5EF4-FFF2-40B4-BE49-F238E27FC236}">
                  <a16:creationId xmlns:a16="http://schemas.microsoft.com/office/drawing/2014/main" id="{E6F57D92-B0F7-4BEE-8B78-866B8BCCB850}"/>
                </a:ext>
              </a:extLst>
            </p:cNvPr>
            <p:cNvSpPr/>
            <p:nvPr/>
          </p:nvSpPr>
          <p:spPr>
            <a:xfrm>
              <a:off x="7474375" y="4504996"/>
              <a:ext cx="752200" cy="260131"/>
            </a:xfrm>
            <a:prstGeom prst="borderCallout1">
              <a:avLst>
                <a:gd name="adj1" fmla="val 567"/>
                <a:gd name="adj2" fmla="val -2232"/>
                <a:gd name="adj3" fmla="val -103111"/>
                <a:gd name="adj4" fmla="val -98398"/>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err="1"/>
                <a:t>UserWait</a:t>
              </a:r>
              <a:endParaRPr lang="en-US" dirty="0"/>
            </a:p>
          </p:txBody>
        </p:sp>
        <p:sp>
          <p:nvSpPr>
            <p:cNvPr id="46" name="TextBox 44">
              <a:extLst>
                <a:ext uri="{FF2B5EF4-FFF2-40B4-BE49-F238E27FC236}">
                  <a16:creationId xmlns:a16="http://schemas.microsoft.com/office/drawing/2014/main" id="{B03A6F5C-B8B1-4986-991E-BD921C31070D}"/>
                </a:ext>
              </a:extLst>
            </p:cNvPr>
            <p:cNvSpPr txBox="1"/>
            <p:nvPr/>
          </p:nvSpPr>
          <p:spPr>
            <a:xfrm>
              <a:off x="9680836" y="3584899"/>
              <a:ext cx="53572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100</a:t>
              </a:r>
            </a:p>
          </p:txBody>
        </p:sp>
      </p:grpSp>
      <p:pic>
        <p:nvPicPr>
          <p:cNvPr id="47" name="Afbeelding 46">
            <a:extLst>
              <a:ext uri="{FF2B5EF4-FFF2-40B4-BE49-F238E27FC236}">
                <a16:creationId xmlns:a16="http://schemas.microsoft.com/office/drawing/2014/main" id="{7A07B817-C0A1-4431-805D-B6BB68D0ED7B}"/>
              </a:ext>
            </a:extLst>
          </p:cNvPr>
          <p:cNvPicPr>
            <a:picLocks noChangeAspect="1"/>
          </p:cNvPicPr>
          <p:nvPr/>
        </p:nvPicPr>
        <p:blipFill>
          <a:blip r:embed="rId3"/>
          <a:stretch>
            <a:fillRect/>
          </a:stretch>
        </p:blipFill>
        <p:spPr>
          <a:xfrm>
            <a:off x="7495727" y="3097889"/>
            <a:ext cx="2651990" cy="1316850"/>
          </a:xfrm>
          <a:prstGeom prst="rect">
            <a:avLst/>
          </a:prstGeom>
        </p:spPr>
      </p:pic>
    </p:spTree>
    <p:extLst>
      <p:ext uri="{BB962C8B-B14F-4D97-AF65-F5344CB8AC3E}">
        <p14:creationId xmlns:p14="http://schemas.microsoft.com/office/powerpoint/2010/main" val="1154141850"/>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err="1"/>
              <a:t>Helpfull</a:t>
            </a:r>
            <a:r>
              <a:rPr lang="nl-NL" dirty="0"/>
              <a:t> links</a:t>
            </a:r>
          </a:p>
        </p:txBody>
      </p:sp>
      <p:sp>
        <p:nvSpPr>
          <p:cNvPr id="10" name="Tijdelijke aanduiding voor tekst 9"/>
          <p:cNvSpPr>
            <a:spLocks noGrp="1"/>
          </p:cNvSpPr>
          <p:nvPr>
            <p:ph type="body" sz="quarter" idx="10"/>
          </p:nvPr>
        </p:nvSpPr>
        <p:spPr/>
        <p:txBody>
          <a:bodyPr/>
          <a:lstStyle/>
          <a:p>
            <a:r>
              <a:rPr lang="en-US" dirty="0">
                <a:solidFill>
                  <a:schemeClr val="tx1"/>
                </a:solidFill>
                <a:hlinkClick r:id="rId3">
                  <a:extLst>
                    <a:ext uri="{A12FA001-AC4F-418D-AE19-62706E023703}">
                      <ahyp:hlinkClr xmlns:ahyp="http://schemas.microsoft.com/office/drawing/2018/hyperlinkcolor" val="tx"/>
                    </a:ext>
                  </a:extLst>
                </a:hlinkClick>
              </a:rPr>
              <a:t>Using a remote D365BC notebook in Azure Data Studio | LinkedIn</a:t>
            </a:r>
            <a:endParaRPr lang="en-US" dirty="0">
              <a:solidFill>
                <a:schemeClr val="tx1"/>
              </a:solidFill>
            </a:endParaRPr>
          </a:p>
          <a:p>
            <a:r>
              <a:rPr lang="en-US" dirty="0">
                <a:solidFill>
                  <a:schemeClr val="tx1"/>
                </a:solidFill>
                <a:hlinkClick r:id="rId4">
                  <a:extLst>
                    <a:ext uri="{A12FA001-AC4F-418D-AE19-62706E023703}">
                      <ahyp:hlinkClr xmlns:ahyp="http://schemas.microsoft.com/office/drawing/2018/hyperlinkcolor" val="tx"/>
                    </a:ext>
                  </a:extLst>
                </a:hlinkClick>
              </a:rPr>
              <a:t>Power BI performance report on #MSDyn365BC telemetry in Azure Application Insights | LinkedIn</a:t>
            </a:r>
            <a:endParaRPr lang="en-US" dirty="0">
              <a:solidFill>
                <a:schemeClr val="tx1"/>
              </a:solidFill>
            </a:endParaRPr>
          </a:p>
          <a:p>
            <a:r>
              <a:rPr lang="en-US" dirty="0">
                <a:solidFill>
                  <a:schemeClr val="tx1"/>
                </a:solidFill>
                <a:hlinkClick r:id="rId5">
                  <a:extLst>
                    <a:ext uri="{A12FA001-AC4F-418D-AE19-62706E023703}">
                      <ahyp:hlinkClr xmlns:ahyp="http://schemas.microsoft.com/office/drawing/2018/hyperlinkcolor" val="tx"/>
                    </a:ext>
                  </a:extLst>
                </a:hlinkClick>
              </a:rPr>
              <a:t>Learning Dynamics 365 Business Central telemetry in a week | LinkedIn</a:t>
            </a:r>
            <a:endParaRPr lang="en-US" dirty="0">
              <a:solidFill>
                <a:schemeClr val="tx1"/>
              </a:solidFill>
            </a:endParaRPr>
          </a:p>
          <a:p>
            <a:r>
              <a:rPr lang="en-US" dirty="0">
                <a:solidFill>
                  <a:schemeClr val="tx1"/>
                </a:solidFill>
                <a:hlinkClick r:id="rId6">
                  <a:extLst>
                    <a:ext uri="{A12FA001-AC4F-418D-AE19-62706E023703}">
                      <ahyp:hlinkClr xmlns:ahyp="http://schemas.microsoft.com/office/drawing/2018/hyperlinkcolor" val="tx"/>
                    </a:ext>
                  </a:extLst>
                </a:hlinkClick>
              </a:rPr>
              <a:t>Performance Overview - Business Central | Microsoft Docs</a:t>
            </a:r>
            <a:endParaRPr lang="nl-NL" dirty="0">
              <a:solidFill>
                <a:schemeClr val="tx1"/>
              </a:solidFill>
            </a:endParaRPr>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Tree>
    <p:extLst>
      <p:ext uri="{BB962C8B-B14F-4D97-AF65-F5344CB8AC3E}">
        <p14:creationId xmlns:p14="http://schemas.microsoft.com/office/powerpoint/2010/main" val="4228392032"/>
      </p:ext>
    </p:extLst>
  </p:cSld>
  <p:clrMapOvr>
    <a:masterClrMapping/>
  </p:clrMapOvr>
  <p:transition spd="slow" advClick="0">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Vragen</a:t>
            </a:r>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
        <p:nvSpPr>
          <p:cNvPr id="2" name="Tijdelijke aanduiding voor tekst 1">
            <a:extLst>
              <a:ext uri="{FF2B5EF4-FFF2-40B4-BE49-F238E27FC236}">
                <a16:creationId xmlns:a16="http://schemas.microsoft.com/office/drawing/2014/main" id="{7A08BDA0-E5BA-42AB-AF8C-667509AA24BD}"/>
              </a:ext>
            </a:extLst>
          </p:cNvPr>
          <p:cNvSpPr>
            <a:spLocks noGrp="1"/>
          </p:cNvSpPr>
          <p:nvPr>
            <p:ph type="body" sz="quarter" idx="10"/>
          </p:nvPr>
        </p:nvSpPr>
        <p:spPr/>
        <p:txBody>
          <a:bodyPr/>
          <a:lstStyle/>
          <a:p>
            <a:pPr marL="0" indent="0">
              <a:buNone/>
            </a:pPr>
            <a:endParaRPr lang="nl-NL" dirty="0"/>
          </a:p>
        </p:txBody>
      </p:sp>
      <p:pic>
        <p:nvPicPr>
          <p:cNvPr id="1030" name="Picture 6" descr="Veelgestelde vragen">
            <a:extLst>
              <a:ext uri="{FF2B5EF4-FFF2-40B4-BE49-F238E27FC236}">
                <a16:creationId xmlns:a16="http://schemas.microsoft.com/office/drawing/2014/main" id="{BEF845C7-8B2E-49C7-B50C-FF215C3486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5616" y="2337773"/>
            <a:ext cx="3234659" cy="32346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7064677"/>
      </p:ext>
    </p:extLst>
  </p:cSld>
  <p:clrMapOvr>
    <a:masterClrMapping/>
  </p:clrMapOvr>
  <p:transition spd="slow" advClick="0">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jdelijke aanduiding voor tekst 6">
            <a:extLst>
              <a:ext uri="{FF2B5EF4-FFF2-40B4-BE49-F238E27FC236}">
                <a16:creationId xmlns:a16="http://schemas.microsoft.com/office/drawing/2014/main" id="{53D3A2E1-3058-49D9-AEC2-86C451CBF4F1}"/>
              </a:ext>
            </a:extLst>
          </p:cNvPr>
          <p:cNvSpPr>
            <a:spLocks noGrp="1"/>
          </p:cNvSpPr>
          <p:nvPr>
            <p:ph type="body" sz="quarter" idx="10"/>
          </p:nvPr>
        </p:nvSpPr>
        <p:spPr/>
        <p:txBody>
          <a:bodyPr/>
          <a:lstStyle/>
          <a:p>
            <a:r>
              <a:rPr lang="nl-NL" dirty="0"/>
              <a:t>06-52857241</a:t>
            </a:r>
          </a:p>
        </p:txBody>
      </p:sp>
      <p:sp>
        <p:nvSpPr>
          <p:cNvPr id="9" name="Tijdelijke aanduiding voor tekst 8">
            <a:extLst>
              <a:ext uri="{FF2B5EF4-FFF2-40B4-BE49-F238E27FC236}">
                <a16:creationId xmlns:a16="http://schemas.microsoft.com/office/drawing/2014/main" id="{643EE247-442D-4F7F-B707-F8D924C06629}"/>
              </a:ext>
            </a:extLst>
          </p:cNvPr>
          <p:cNvSpPr>
            <a:spLocks noGrp="1"/>
          </p:cNvSpPr>
          <p:nvPr>
            <p:ph type="body" sz="quarter" idx="12"/>
          </p:nvPr>
        </p:nvSpPr>
        <p:spPr/>
        <p:txBody>
          <a:bodyPr/>
          <a:lstStyle/>
          <a:p>
            <a:r>
              <a:rPr lang="nl-NL" dirty="0"/>
              <a:t>bverbeek@4ps.nl</a:t>
            </a:r>
          </a:p>
        </p:txBody>
      </p:sp>
      <p:sp>
        <p:nvSpPr>
          <p:cNvPr id="10" name="Tijdelijke aanduiding voor tekst 9">
            <a:extLst>
              <a:ext uri="{FF2B5EF4-FFF2-40B4-BE49-F238E27FC236}">
                <a16:creationId xmlns:a16="http://schemas.microsoft.com/office/drawing/2014/main" id="{6536CCD2-3E2D-4907-989F-92C927AC2B55}"/>
              </a:ext>
            </a:extLst>
          </p:cNvPr>
          <p:cNvSpPr>
            <a:spLocks noGrp="1"/>
          </p:cNvSpPr>
          <p:nvPr>
            <p:ph type="body" sz="quarter" idx="13"/>
          </p:nvPr>
        </p:nvSpPr>
        <p:spPr/>
        <p:txBody>
          <a:bodyPr/>
          <a:lstStyle/>
          <a:p>
            <a:r>
              <a:rPr lang="nl-NL" dirty="0"/>
              <a:t>Keplerlaan 4, Ede</a:t>
            </a:r>
          </a:p>
        </p:txBody>
      </p:sp>
      <p:sp>
        <p:nvSpPr>
          <p:cNvPr id="6" name="Titel 5">
            <a:extLst>
              <a:ext uri="{FF2B5EF4-FFF2-40B4-BE49-F238E27FC236}">
                <a16:creationId xmlns:a16="http://schemas.microsoft.com/office/drawing/2014/main" id="{7B7C2B12-D427-4D57-B062-AA1759050BC5}"/>
              </a:ext>
            </a:extLst>
          </p:cNvPr>
          <p:cNvSpPr>
            <a:spLocks noGrp="1"/>
          </p:cNvSpPr>
          <p:nvPr>
            <p:ph type="title"/>
          </p:nvPr>
        </p:nvSpPr>
        <p:spPr/>
        <p:txBody>
          <a:bodyPr/>
          <a:lstStyle/>
          <a:p>
            <a:r>
              <a:rPr lang="en-GB" dirty="0" err="1"/>
              <a:t>Bedankt</a:t>
            </a:r>
            <a:r>
              <a:rPr lang="en-GB" dirty="0"/>
              <a:t> </a:t>
            </a:r>
            <a:r>
              <a:rPr lang="en-GB" dirty="0" err="1"/>
              <a:t>voor</a:t>
            </a:r>
            <a:r>
              <a:rPr lang="en-GB" dirty="0"/>
              <a:t> </a:t>
            </a:r>
            <a:br>
              <a:rPr lang="en-GB" dirty="0"/>
            </a:br>
            <a:r>
              <a:rPr lang="en-GB" dirty="0" err="1"/>
              <a:t>uw</a:t>
            </a:r>
            <a:r>
              <a:rPr lang="en-GB" dirty="0"/>
              <a:t> </a:t>
            </a:r>
            <a:r>
              <a:rPr lang="en-GB" dirty="0" err="1"/>
              <a:t>aandacht</a:t>
            </a:r>
            <a:r>
              <a:rPr lang="en-GB" dirty="0"/>
              <a:t>!</a:t>
            </a:r>
          </a:p>
        </p:txBody>
      </p:sp>
    </p:spTree>
    <p:extLst>
      <p:ext uri="{BB962C8B-B14F-4D97-AF65-F5344CB8AC3E}">
        <p14:creationId xmlns:p14="http://schemas.microsoft.com/office/powerpoint/2010/main" val="2237824672"/>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Introductie</a:t>
            </a:r>
          </a:p>
        </p:txBody>
      </p:sp>
      <p:sp>
        <p:nvSpPr>
          <p:cNvPr id="10" name="Tijdelijke aanduiding voor tekst 9"/>
          <p:cNvSpPr>
            <a:spLocks noGrp="1"/>
          </p:cNvSpPr>
          <p:nvPr>
            <p:ph type="body" sz="quarter" idx="10"/>
          </p:nvPr>
        </p:nvSpPr>
        <p:spPr/>
        <p:txBody>
          <a:bodyPr/>
          <a:lstStyle/>
          <a:p>
            <a:r>
              <a:rPr lang="nl-NL" dirty="0"/>
              <a:t>38 jaar</a:t>
            </a:r>
          </a:p>
          <a:p>
            <a:r>
              <a:rPr lang="nl-NL" dirty="0"/>
              <a:t>Getrouwd en 3 kinderen</a:t>
            </a:r>
          </a:p>
          <a:p>
            <a:r>
              <a:rPr lang="nl-NL" dirty="0"/>
              <a:t>2007 begonnen met Dynamics NAV gewerkt bij CTB en </a:t>
            </a:r>
            <a:r>
              <a:rPr lang="nl-NL" dirty="0" err="1"/>
              <a:t>Mprise</a:t>
            </a:r>
            <a:endParaRPr lang="nl-NL" dirty="0"/>
          </a:p>
          <a:p>
            <a:r>
              <a:rPr lang="nl-NL" dirty="0"/>
              <a:t>2013 gestart bij 4PS en 2017 als productmanager </a:t>
            </a:r>
          </a:p>
          <a:p>
            <a:pPr lvl="1"/>
            <a:r>
              <a:rPr lang="nl-NL" dirty="0"/>
              <a:t>verantwoordelijk voor Business Central platform</a:t>
            </a:r>
          </a:p>
          <a:p>
            <a:r>
              <a:rPr lang="nl-NL" dirty="0"/>
              <a:t>4PS levert Business Central als Embed App uit aan de Bouw, Installatie en GWW markt</a:t>
            </a:r>
          </a:p>
          <a:p>
            <a:pPr lvl="1"/>
            <a:r>
              <a:rPr lang="nl-NL" dirty="0"/>
              <a:t>Nationaal en internationaal</a:t>
            </a:r>
          </a:p>
          <a:p>
            <a:pPr lvl="1"/>
            <a:r>
              <a:rPr lang="nl-NL" dirty="0"/>
              <a:t>Vestigingen in Ede, UK en België</a:t>
            </a:r>
          </a:p>
          <a:p>
            <a:pPr lvl="1"/>
            <a:r>
              <a:rPr lang="nl-NL" dirty="0"/>
              <a:t>Partners over de hele wereld</a:t>
            </a:r>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pic>
        <p:nvPicPr>
          <p:cNvPr id="3" name="Afbeelding 2" descr="Afbeelding met persoon, person, muur, binnen&#10;&#10;Automatisch gegenereerde beschrijving">
            <a:extLst>
              <a:ext uri="{FF2B5EF4-FFF2-40B4-BE49-F238E27FC236}">
                <a16:creationId xmlns:a16="http://schemas.microsoft.com/office/drawing/2014/main" id="{AB328A2A-4726-4CFA-B6B4-4832AA11C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84595" y="1508581"/>
            <a:ext cx="2587752" cy="1725168"/>
          </a:xfrm>
          <a:prstGeom prst="rect">
            <a:avLst/>
          </a:prstGeom>
        </p:spPr>
      </p:pic>
    </p:spTree>
    <p:extLst>
      <p:ext uri="{BB962C8B-B14F-4D97-AF65-F5344CB8AC3E}">
        <p14:creationId xmlns:p14="http://schemas.microsoft.com/office/powerpoint/2010/main" val="2225410587"/>
      </p:ext>
    </p:extLst>
  </p:cSld>
  <p:clrMapOvr>
    <a:masterClrMapping/>
  </p:clrMapOvr>
  <p:transition spd="slow" advClick="0">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Wat is Application </a:t>
            </a:r>
            <a:r>
              <a:rPr lang="nl-NL" dirty="0" err="1"/>
              <a:t>insights</a:t>
            </a:r>
            <a:r>
              <a:rPr lang="nl-NL" dirty="0"/>
              <a:t>?</a:t>
            </a:r>
          </a:p>
        </p:txBody>
      </p:sp>
      <p:sp>
        <p:nvSpPr>
          <p:cNvPr id="10" name="Tijdelijke aanduiding voor tekst 9"/>
          <p:cNvSpPr>
            <a:spLocks noGrp="1"/>
          </p:cNvSpPr>
          <p:nvPr>
            <p:ph type="body" sz="quarter" idx="10"/>
          </p:nvPr>
        </p:nvSpPr>
        <p:spPr/>
        <p:txBody>
          <a:bodyPr/>
          <a:lstStyle/>
          <a:p>
            <a:r>
              <a:rPr lang="nl-NL" dirty="0"/>
              <a:t>Onderdeel van </a:t>
            </a:r>
            <a:r>
              <a:rPr lang="nl-NL" dirty="0" err="1"/>
              <a:t>Azure</a:t>
            </a:r>
            <a:r>
              <a:rPr lang="nl-NL" dirty="0"/>
              <a:t> Monitor</a:t>
            </a:r>
          </a:p>
          <a:p>
            <a:r>
              <a:rPr lang="nl-NL" dirty="0"/>
              <a:t>Bekijken van </a:t>
            </a:r>
            <a:r>
              <a:rPr lang="nl-NL" dirty="0" err="1"/>
              <a:t>telemetry</a:t>
            </a:r>
            <a:r>
              <a:rPr lang="nl-NL" dirty="0"/>
              <a:t> vanuit meerdere applicaties</a:t>
            </a:r>
          </a:p>
          <a:p>
            <a:r>
              <a:rPr lang="nl-NL" dirty="0"/>
              <a:t>Kosten:</a:t>
            </a:r>
          </a:p>
          <a:p>
            <a:pPr lvl="1"/>
            <a:r>
              <a:rPr lang="nl-NL" dirty="0"/>
              <a:t>Standaard </a:t>
            </a:r>
            <a:r>
              <a:rPr lang="nl-NL" dirty="0" err="1"/>
              <a:t>retention</a:t>
            </a:r>
            <a:r>
              <a:rPr lang="nl-NL" dirty="0"/>
              <a:t> is 90 dagen daarboven extra kosten (0,085 per GB per maand)</a:t>
            </a:r>
          </a:p>
          <a:p>
            <a:pPr lvl="1"/>
            <a:r>
              <a:rPr lang="nl-NL" dirty="0"/>
              <a:t>1,940 per GB</a:t>
            </a:r>
          </a:p>
          <a:p>
            <a:pPr lvl="1"/>
            <a:r>
              <a:rPr lang="nl-NL" dirty="0"/>
              <a:t>Of ga naar “</a:t>
            </a:r>
            <a:r>
              <a:rPr lang="nl-NL" dirty="0" err="1"/>
              <a:t>Usage</a:t>
            </a:r>
            <a:r>
              <a:rPr lang="nl-NL" dirty="0"/>
              <a:t> and </a:t>
            </a:r>
            <a:r>
              <a:rPr lang="nl-NL" dirty="0" err="1"/>
              <a:t>estimated</a:t>
            </a:r>
            <a:r>
              <a:rPr lang="nl-NL" dirty="0"/>
              <a:t> </a:t>
            </a:r>
            <a:r>
              <a:rPr lang="nl-NL" dirty="0" err="1"/>
              <a:t>costs</a:t>
            </a:r>
            <a:r>
              <a:rPr lang="nl-NL" dirty="0"/>
              <a:t>” in App </a:t>
            </a:r>
            <a:r>
              <a:rPr lang="nl-NL" dirty="0" err="1"/>
              <a:t>Insights</a:t>
            </a:r>
            <a:r>
              <a:rPr lang="nl-NL" dirty="0"/>
              <a:t>.</a:t>
            </a:r>
          </a:p>
          <a:p>
            <a:pPr marL="180975" lvl="1" indent="0">
              <a:buNone/>
            </a:pPr>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pic>
        <p:nvPicPr>
          <p:cNvPr id="3" name="Afbeelding 2">
            <a:extLst>
              <a:ext uri="{FF2B5EF4-FFF2-40B4-BE49-F238E27FC236}">
                <a16:creationId xmlns:a16="http://schemas.microsoft.com/office/drawing/2014/main" id="{14BD9EBE-B8AD-47AA-BFBB-845705887BD9}"/>
              </a:ext>
            </a:extLst>
          </p:cNvPr>
          <p:cNvPicPr>
            <a:picLocks noChangeAspect="1"/>
          </p:cNvPicPr>
          <p:nvPr/>
        </p:nvPicPr>
        <p:blipFill>
          <a:blip r:embed="rId3"/>
          <a:stretch>
            <a:fillRect/>
          </a:stretch>
        </p:blipFill>
        <p:spPr>
          <a:xfrm>
            <a:off x="1999128" y="4104601"/>
            <a:ext cx="9090213" cy="2160347"/>
          </a:xfrm>
          <a:prstGeom prst="rect">
            <a:avLst/>
          </a:prstGeom>
        </p:spPr>
      </p:pic>
    </p:spTree>
    <p:extLst>
      <p:ext uri="{BB962C8B-B14F-4D97-AF65-F5344CB8AC3E}">
        <p14:creationId xmlns:p14="http://schemas.microsoft.com/office/powerpoint/2010/main" val="405456955"/>
      </p:ext>
    </p:extLst>
  </p:cSld>
  <p:clrMapOvr>
    <a:masterClrMapping/>
  </p:clrMapOvr>
  <p:transition spd="slow" advClick="0">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Waarom monitoren?</a:t>
            </a:r>
          </a:p>
        </p:txBody>
      </p:sp>
      <p:sp>
        <p:nvSpPr>
          <p:cNvPr id="10" name="Tijdelijke aanduiding voor tekst 9"/>
          <p:cNvSpPr>
            <a:spLocks noGrp="1"/>
          </p:cNvSpPr>
          <p:nvPr>
            <p:ph type="body" sz="quarter" idx="10"/>
          </p:nvPr>
        </p:nvSpPr>
        <p:spPr/>
        <p:txBody>
          <a:bodyPr/>
          <a:lstStyle/>
          <a:p>
            <a:r>
              <a:rPr lang="nl-NL" dirty="0"/>
              <a:t>Performance issues (Deadlocks, Long Running Query's)</a:t>
            </a:r>
          </a:p>
          <a:p>
            <a:r>
              <a:rPr lang="nl-NL" dirty="0"/>
              <a:t>Wordt bepaalde functionaliteit gebruikt en hoe vaak?</a:t>
            </a:r>
          </a:p>
          <a:p>
            <a:r>
              <a:rPr lang="nl-NL" dirty="0"/>
              <a:t>Welke pages worden het meest bezocht en via welke wegen?</a:t>
            </a:r>
          </a:p>
          <a:p>
            <a:r>
              <a:rPr lang="nl-NL" dirty="0"/>
              <a:t>Welk onderdeel geeft de meeste </a:t>
            </a:r>
            <a:r>
              <a:rPr lang="nl-NL" dirty="0" err="1"/>
              <a:t>errors</a:t>
            </a:r>
            <a:r>
              <a:rPr lang="nl-NL" dirty="0"/>
              <a:t>?</a:t>
            </a:r>
          </a:p>
          <a:p>
            <a:endParaRPr lang="nl-NL" dirty="0"/>
          </a:p>
          <a:p>
            <a:pPr marL="0" indent="0">
              <a:buNone/>
            </a:pPr>
            <a:r>
              <a:rPr lang="nl-NL" dirty="0"/>
              <a:t>Maar let op </a:t>
            </a:r>
            <a:r>
              <a:rPr lang="nl-NL" b="1" dirty="0"/>
              <a:t>prioriteer</a:t>
            </a:r>
            <a:r>
              <a:rPr lang="nl-NL" dirty="0"/>
              <a:t>!</a:t>
            </a:r>
          </a:p>
          <a:p>
            <a:pPr marL="0" indent="0">
              <a:buNone/>
            </a:pPr>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spTree>
    <p:extLst>
      <p:ext uri="{BB962C8B-B14F-4D97-AF65-F5344CB8AC3E}">
        <p14:creationId xmlns:p14="http://schemas.microsoft.com/office/powerpoint/2010/main" val="3467935415"/>
      </p:ext>
    </p:extLst>
  </p:cSld>
  <p:clrMapOvr>
    <a:masterClrMapping/>
  </p:clrMapOvr>
  <p:transition spd="slow" advClick="0">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Hoe in te stellen?</a:t>
            </a:r>
          </a:p>
        </p:txBody>
      </p:sp>
      <p:sp>
        <p:nvSpPr>
          <p:cNvPr id="10" name="Tijdelijke aanduiding voor tekst 9"/>
          <p:cNvSpPr>
            <a:spLocks noGrp="1"/>
          </p:cNvSpPr>
          <p:nvPr>
            <p:ph type="body" sz="quarter" idx="10"/>
          </p:nvPr>
        </p:nvSpPr>
        <p:spPr/>
        <p:txBody>
          <a:bodyPr/>
          <a:lstStyle/>
          <a:p>
            <a:r>
              <a:rPr lang="nl-NL" dirty="0"/>
              <a:t>Ga naar portal.azure.com -&gt; Application </a:t>
            </a:r>
            <a:r>
              <a:rPr lang="nl-NL" dirty="0" err="1"/>
              <a:t>insights</a:t>
            </a:r>
            <a:endParaRPr lang="nl-NL" dirty="0"/>
          </a:p>
          <a:p>
            <a:r>
              <a:rPr lang="nl-NL" dirty="0"/>
              <a:t>Kopieer de “</a:t>
            </a:r>
            <a:r>
              <a:rPr lang="nl-NL" dirty="0" err="1"/>
              <a:t>instrumentation</a:t>
            </a:r>
            <a:r>
              <a:rPr lang="nl-NL" dirty="0"/>
              <a:t> </a:t>
            </a:r>
            <a:r>
              <a:rPr lang="nl-NL" dirty="0" err="1"/>
              <a:t>key</a:t>
            </a:r>
            <a:r>
              <a:rPr lang="nl-NL" dirty="0"/>
              <a:t>”</a:t>
            </a:r>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pic>
        <p:nvPicPr>
          <p:cNvPr id="3" name="Afbeelding 2">
            <a:extLst>
              <a:ext uri="{FF2B5EF4-FFF2-40B4-BE49-F238E27FC236}">
                <a16:creationId xmlns:a16="http://schemas.microsoft.com/office/drawing/2014/main" id="{E73DE88D-ABFF-4714-B71B-2854B401A0AB}"/>
              </a:ext>
            </a:extLst>
          </p:cNvPr>
          <p:cNvPicPr>
            <a:picLocks noChangeAspect="1"/>
          </p:cNvPicPr>
          <p:nvPr/>
        </p:nvPicPr>
        <p:blipFill>
          <a:blip r:embed="rId3"/>
          <a:stretch>
            <a:fillRect/>
          </a:stretch>
        </p:blipFill>
        <p:spPr>
          <a:xfrm>
            <a:off x="7347253" y="1400945"/>
            <a:ext cx="4291622" cy="4778188"/>
          </a:xfrm>
          <a:prstGeom prst="rect">
            <a:avLst/>
          </a:prstGeom>
        </p:spPr>
      </p:pic>
      <p:pic>
        <p:nvPicPr>
          <p:cNvPr id="5" name="Afbeelding 4">
            <a:extLst>
              <a:ext uri="{FF2B5EF4-FFF2-40B4-BE49-F238E27FC236}">
                <a16:creationId xmlns:a16="http://schemas.microsoft.com/office/drawing/2014/main" id="{812FBF93-1540-468A-A515-BA8957D4E1F0}"/>
              </a:ext>
            </a:extLst>
          </p:cNvPr>
          <p:cNvPicPr>
            <a:picLocks noChangeAspect="1"/>
          </p:cNvPicPr>
          <p:nvPr/>
        </p:nvPicPr>
        <p:blipFill>
          <a:blip r:embed="rId4"/>
          <a:stretch>
            <a:fillRect/>
          </a:stretch>
        </p:blipFill>
        <p:spPr>
          <a:xfrm>
            <a:off x="182880" y="3982625"/>
            <a:ext cx="11335352" cy="1993685"/>
          </a:xfrm>
          <a:prstGeom prst="rect">
            <a:avLst/>
          </a:prstGeom>
        </p:spPr>
      </p:pic>
    </p:spTree>
    <p:extLst>
      <p:ext uri="{BB962C8B-B14F-4D97-AF65-F5344CB8AC3E}">
        <p14:creationId xmlns:p14="http://schemas.microsoft.com/office/powerpoint/2010/main" val="3229323476"/>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Hoe in te stellen?</a:t>
            </a:r>
          </a:p>
        </p:txBody>
      </p:sp>
      <p:sp>
        <p:nvSpPr>
          <p:cNvPr id="10" name="Tijdelijke aanduiding voor tekst 9"/>
          <p:cNvSpPr>
            <a:spLocks noGrp="1"/>
          </p:cNvSpPr>
          <p:nvPr>
            <p:ph type="body" sz="quarter" idx="10"/>
          </p:nvPr>
        </p:nvSpPr>
        <p:spPr/>
        <p:txBody>
          <a:bodyPr/>
          <a:lstStyle/>
          <a:p>
            <a:r>
              <a:rPr lang="nl-NL" dirty="0"/>
              <a:t>MS SaaS</a:t>
            </a:r>
          </a:p>
          <a:p>
            <a:r>
              <a:rPr lang="nl-NL" dirty="0"/>
              <a:t>On-</a:t>
            </a:r>
            <a:r>
              <a:rPr lang="nl-NL" dirty="0" err="1"/>
              <a:t>premise</a:t>
            </a:r>
            <a:endParaRPr lang="nl-NL" dirty="0"/>
          </a:p>
          <a:p>
            <a:r>
              <a:rPr lang="nl-NL" dirty="0"/>
              <a:t>Extension</a:t>
            </a:r>
          </a:p>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pic>
        <p:nvPicPr>
          <p:cNvPr id="7" name="Afbeelding 6">
            <a:extLst>
              <a:ext uri="{FF2B5EF4-FFF2-40B4-BE49-F238E27FC236}">
                <a16:creationId xmlns:a16="http://schemas.microsoft.com/office/drawing/2014/main" id="{16863CC4-BA12-4EDD-8765-8A1F5812A5ED}"/>
              </a:ext>
            </a:extLst>
          </p:cNvPr>
          <p:cNvPicPr>
            <a:picLocks noChangeAspect="1"/>
          </p:cNvPicPr>
          <p:nvPr/>
        </p:nvPicPr>
        <p:blipFill>
          <a:blip r:embed="rId3"/>
          <a:stretch>
            <a:fillRect/>
          </a:stretch>
        </p:blipFill>
        <p:spPr>
          <a:xfrm>
            <a:off x="2039188" y="2547642"/>
            <a:ext cx="9570798" cy="3610501"/>
          </a:xfrm>
          <a:prstGeom prst="rect">
            <a:avLst/>
          </a:prstGeom>
        </p:spPr>
      </p:pic>
      <p:pic>
        <p:nvPicPr>
          <p:cNvPr id="12" name="Afbeelding 11">
            <a:extLst>
              <a:ext uri="{FF2B5EF4-FFF2-40B4-BE49-F238E27FC236}">
                <a16:creationId xmlns:a16="http://schemas.microsoft.com/office/drawing/2014/main" id="{657DFA41-E406-4253-8761-241EC0A2EE00}"/>
              </a:ext>
            </a:extLst>
          </p:cNvPr>
          <p:cNvPicPr>
            <a:picLocks noChangeAspect="1"/>
          </p:cNvPicPr>
          <p:nvPr/>
        </p:nvPicPr>
        <p:blipFill>
          <a:blip r:embed="rId4"/>
          <a:stretch>
            <a:fillRect/>
          </a:stretch>
        </p:blipFill>
        <p:spPr>
          <a:xfrm>
            <a:off x="1261129" y="2940188"/>
            <a:ext cx="10348857" cy="2979678"/>
          </a:xfrm>
          <a:prstGeom prst="rect">
            <a:avLst/>
          </a:prstGeom>
        </p:spPr>
      </p:pic>
      <p:pic>
        <p:nvPicPr>
          <p:cNvPr id="14" name="Afbeelding 13">
            <a:extLst>
              <a:ext uri="{FF2B5EF4-FFF2-40B4-BE49-F238E27FC236}">
                <a16:creationId xmlns:a16="http://schemas.microsoft.com/office/drawing/2014/main" id="{2F8DC553-882E-4FFC-A287-2DF9B9BA79D1}"/>
              </a:ext>
            </a:extLst>
          </p:cNvPr>
          <p:cNvPicPr>
            <a:picLocks noChangeAspect="1"/>
          </p:cNvPicPr>
          <p:nvPr/>
        </p:nvPicPr>
        <p:blipFill>
          <a:blip r:embed="rId5"/>
          <a:stretch>
            <a:fillRect/>
          </a:stretch>
        </p:blipFill>
        <p:spPr>
          <a:xfrm>
            <a:off x="4971595" y="1673225"/>
            <a:ext cx="4435224" cy="4168501"/>
          </a:xfrm>
          <a:prstGeom prst="rect">
            <a:avLst/>
          </a:prstGeom>
        </p:spPr>
      </p:pic>
    </p:spTree>
    <p:extLst>
      <p:ext uri="{BB962C8B-B14F-4D97-AF65-F5344CB8AC3E}">
        <p14:creationId xmlns:p14="http://schemas.microsoft.com/office/powerpoint/2010/main" val="2757304119"/>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a:t>Signalen 1</a:t>
            </a:r>
          </a:p>
        </p:txBody>
      </p:sp>
      <p:sp>
        <p:nvSpPr>
          <p:cNvPr id="10" name="Tijdelijke aanduiding voor tekst 9"/>
          <p:cNvSpPr>
            <a:spLocks noGrp="1"/>
          </p:cNvSpPr>
          <p:nvPr>
            <p:ph type="body" sz="quarter" idx="10"/>
          </p:nvPr>
        </p:nvSpPr>
        <p:spPr/>
        <p:txBody>
          <a:bodyPr/>
          <a:lstStyle/>
          <a:p>
            <a:endParaRPr lang="nl-NL" dirty="0"/>
          </a:p>
        </p:txBody>
      </p:sp>
      <p:sp>
        <p:nvSpPr>
          <p:cNvPr id="9" name="Ondertitel 8"/>
          <p:cNvSpPr>
            <a:spLocks noGrp="1"/>
          </p:cNvSpPr>
          <p:nvPr>
            <p:ph type="subTitle" idx="1"/>
          </p:nvPr>
        </p:nvSpPr>
        <p:spPr>
          <a:xfrm>
            <a:off x="4735616" y="558858"/>
            <a:ext cx="2744845" cy="266602"/>
          </a:xfrm>
        </p:spPr>
        <p:txBody>
          <a:bodyPr/>
          <a:lstStyle/>
          <a:p>
            <a:r>
              <a:rPr lang="nl-NL" dirty="0" err="1"/>
              <a:t>Telemetry</a:t>
            </a:r>
            <a:r>
              <a:rPr lang="nl-NL" dirty="0"/>
              <a:t> </a:t>
            </a:r>
            <a:r>
              <a:rPr lang="nl-NL" dirty="0" err="1"/>
              <a:t>it</a:t>
            </a:r>
            <a:r>
              <a:rPr lang="nl-NL" dirty="0"/>
              <a:t> is as easy as 123</a:t>
            </a:r>
          </a:p>
        </p:txBody>
      </p:sp>
      <p:graphicFrame>
        <p:nvGraphicFramePr>
          <p:cNvPr id="3" name="Tabel 2">
            <a:extLst>
              <a:ext uri="{FF2B5EF4-FFF2-40B4-BE49-F238E27FC236}">
                <a16:creationId xmlns:a16="http://schemas.microsoft.com/office/drawing/2014/main" id="{5B9D9A7A-C202-4670-A8E5-C8E6B8E3FBB2}"/>
              </a:ext>
            </a:extLst>
          </p:cNvPr>
          <p:cNvGraphicFramePr>
            <a:graphicFrameLocks noGrp="1"/>
          </p:cNvGraphicFramePr>
          <p:nvPr>
            <p:extLst>
              <p:ext uri="{D42A27DB-BD31-4B8C-83A1-F6EECF244321}">
                <p14:modId xmlns:p14="http://schemas.microsoft.com/office/powerpoint/2010/main" val="4285663992"/>
              </p:ext>
            </p:extLst>
          </p:nvPr>
        </p:nvGraphicFramePr>
        <p:xfrm>
          <a:off x="550874" y="1673226"/>
          <a:ext cx="11088000" cy="4638916"/>
        </p:xfrm>
        <a:graphic>
          <a:graphicData uri="http://schemas.openxmlformats.org/drawingml/2006/table">
            <a:tbl>
              <a:tblPr>
                <a:tableStyleId>{5C22544A-7EE6-4342-B048-85BDC9FD1C3A}</a:tableStyleId>
              </a:tblPr>
              <a:tblGrid>
                <a:gridCol w="3321891">
                  <a:extLst>
                    <a:ext uri="{9D8B030D-6E8A-4147-A177-3AD203B41FA5}">
                      <a16:colId xmlns:a16="http://schemas.microsoft.com/office/drawing/2014/main" val="4209292704"/>
                    </a:ext>
                  </a:extLst>
                </a:gridCol>
                <a:gridCol w="5372835">
                  <a:extLst>
                    <a:ext uri="{9D8B030D-6E8A-4147-A177-3AD203B41FA5}">
                      <a16:colId xmlns:a16="http://schemas.microsoft.com/office/drawing/2014/main" val="3531488102"/>
                    </a:ext>
                  </a:extLst>
                </a:gridCol>
                <a:gridCol w="646545">
                  <a:extLst>
                    <a:ext uri="{9D8B030D-6E8A-4147-A177-3AD203B41FA5}">
                      <a16:colId xmlns:a16="http://schemas.microsoft.com/office/drawing/2014/main" val="2671324176"/>
                    </a:ext>
                  </a:extLst>
                </a:gridCol>
                <a:gridCol w="997528">
                  <a:extLst>
                    <a:ext uri="{9D8B030D-6E8A-4147-A177-3AD203B41FA5}">
                      <a16:colId xmlns:a16="http://schemas.microsoft.com/office/drawing/2014/main" val="441112762"/>
                    </a:ext>
                  </a:extLst>
                </a:gridCol>
                <a:gridCol w="749201">
                  <a:extLst>
                    <a:ext uri="{9D8B030D-6E8A-4147-A177-3AD203B41FA5}">
                      <a16:colId xmlns:a16="http://schemas.microsoft.com/office/drawing/2014/main" val="1536529656"/>
                    </a:ext>
                  </a:extLst>
                </a:gridCol>
              </a:tblGrid>
              <a:tr h="482451">
                <a:tc>
                  <a:txBody>
                    <a:bodyPr/>
                    <a:lstStyle/>
                    <a:p>
                      <a:pPr algn="l" fontAlgn="t"/>
                      <a:r>
                        <a:rPr lang="nl-NL" sz="1400" b="1" u="none" strike="noStrike" dirty="0">
                          <a:effectLst/>
                        </a:rPr>
                        <a:t>Area</a:t>
                      </a:r>
                      <a:endParaRPr lang="nl-NL" sz="1400" b="1"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b="1" u="none" strike="noStrike" dirty="0">
                          <a:effectLst/>
                        </a:rPr>
                        <a:t>Omschrijving</a:t>
                      </a:r>
                      <a:endParaRPr lang="nl-NL" sz="1400" b="1"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b="1" u="none" strike="noStrike" dirty="0">
                          <a:effectLst/>
                        </a:rPr>
                        <a:t>Online</a:t>
                      </a:r>
                      <a:endParaRPr lang="nl-NL" sz="1400" b="1"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b="1" u="none" strike="noStrike" dirty="0">
                          <a:effectLst/>
                        </a:rPr>
                        <a:t>On-</a:t>
                      </a:r>
                      <a:r>
                        <a:rPr lang="nl-NL" sz="1400" b="1" u="none" strike="noStrike" dirty="0" err="1">
                          <a:effectLst/>
                        </a:rPr>
                        <a:t>premise</a:t>
                      </a:r>
                      <a:endParaRPr lang="nl-NL" sz="1400" b="1"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b="1" u="none" strike="noStrike" dirty="0">
                          <a:effectLst/>
                        </a:rPr>
                        <a:t>Extension support</a:t>
                      </a:r>
                      <a:endParaRPr lang="nl-NL" sz="1400" b="1"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295979320"/>
                  </a:ext>
                </a:extLst>
              </a:tr>
              <a:tr h="448978">
                <a:tc>
                  <a:txBody>
                    <a:bodyPr/>
                    <a:lstStyle/>
                    <a:p>
                      <a:pPr algn="l" fontAlgn="t"/>
                      <a:r>
                        <a:rPr lang="nl-NL" sz="1400" u="none" strike="noStrike" dirty="0">
                          <a:effectLst/>
                        </a:rPr>
                        <a:t>App </a:t>
                      </a:r>
                      <a:r>
                        <a:rPr lang="nl-NL" sz="1400" u="none" strike="noStrike" dirty="0" err="1">
                          <a:effectLst/>
                        </a:rPr>
                        <a:t>key</a:t>
                      </a:r>
                      <a:r>
                        <a:rPr lang="nl-NL" sz="1400" u="none" strike="noStrike" dirty="0">
                          <a:effectLst/>
                        </a:rPr>
                        <a:t> </a:t>
                      </a:r>
                      <a:r>
                        <a:rPr lang="nl-NL" sz="1400" u="none" strike="noStrike" dirty="0" err="1">
                          <a:effectLst/>
                        </a:rPr>
                        <a:t>vault</a:t>
                      </a:r>
                      <a:r>
                        <a:rPr lang="nl-NL" sz="1400" u="none" strike="noStrike" dirty="0">
                          <a:effectLst/>
                        </a:rPr>
                        <a:t> </a:t>
                      </a:r>
                      <a:r>
                        <a:rPr lang="nl-NL" sz="1400" u="none" strike="noStrike" dirty="0" err="1">
                          <a:effectLst/>
                        </a:rPr>
                        <a:t>secrets</a:t>
                      </a:r>
                      <a:endParaRPr lang="nl-NL" sz="1400" b="0"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the retrieval of secrets from Azure Key Vaults by extensions.</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Calibri" panose="020F0502020204030204"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Calibri" panose="020F0502020204030204"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3411918451"/>
                  </a:ext>
                </a:extLst>
              </a:tr>
              <a:tr h="658148">
                <a:tc>
                  <a:txBody>
                    <a:bodyPr/>
                    <a:lstStyle/>
                    <a:p>
                      <a:pPr algn="l" fontAlgn="t"/>
                      <a:r>
                        <a:rPr lang="nl-NL" sz="1400" u="none" strike="noStrike" dirty="0" err="1">
                          <a:effectLst/>
                        </a:rPr>
                        <a:t>Authorization</a:t>
                      </a:r>
                      <a:endParaRPr lang="nl-NL" sz="1400" b="0"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dirty="0">
                          <a:effectLst/>
                        </a:rPr>
                        <a:t>Provides information about user sign-in attempts. Information includes success or failure indication, reason for failure, user type, and more.</a:t>
                      </a:r>
                      <a:endParaRPr lang="en-US" sz="1400" b="0"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Ja</a:t>
                      </a:r>
                      <a:endParaRPr lang="nl-NL" sz="1400" b="0"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 </a:t>
                      </a:r>
                      <a:endParaRPr lang="nl-NL" sz="1400" b="0"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 </a:t>
                      </a:r>
                      <a:endParaRPr lang="nl-NL" sz="1400" b="0" i="0" u="none" strike="noStrike">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625168152"/>
                  </a:ext>
                </a:extLst>
              </a:tr>
              <a:tr h="456488">
                <a:tc>
                  <a:txBody>
                    <a:bodyPr/>
                    <a:lstStyle/>
                    <a:p>
                      <a:pPr algn="l" fontAlgn="t"/>
                      <a:r>
                        <a:rPr lang="nl-NL" sz="1400" u="none" strike="noStrike">
                          <a:effectLst/>
                        </a:rPr>
                        <a:t>Company lifecycle</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creating, copying, and deleting of companies.</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Ja</a:t>
                      </a:r>
                      <a:endParaRPr lang="nl-NL" sz="1400" b="0"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 </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2947814814"/>
                  </a:ext>
                </a:extLst>
              </a:tr>
              <a:tr h="493007">
                <a:tc>
                  <a:txBody>
                    <a:bodyPr/>
                    <a:lstStyle/>
                    <a:p>
                      <a:pPr algn="l" fontAlgn="t"/>
                      <a:r>
                        <a:rPr lang="nl-NL" sz="1400" u="none" strike="noStrike">
                          <a:effectLst/>
                        </a:rPr>
                        <a:t>Configuration package lifecycle</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operations done on configuration packages, including exporting, importing, applying, and deleting.</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 </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2795117011"/>
                  </a:ext>
                </a:extLst>
              </a:tr>
              <a:tr h="273893">
                <a:tc>
                  <a:txBody>
                    <a:bodyPr/>
                    <a:lstStyle/>
                    <a:p>
                      <a:pPr algn="l" fontAlgn="t"/>
                      <a:r>
                        <a:rPr lang="nl-NL" sz="1400" u="none" strike="noStrike">
                          <a:effectLst/>
                        </a:rPr>
                        <a:t>Database lock timeouts</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database locks that have timed out.</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 </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2619559440"/>
                  </a:ext>
                </a:extLst>
              </a:tr>
              <a:tr h="328671">
                <a:tc>
                  <a:txBody>
                    <a:bodyPr/>
                    <a:lstStyle/>
                    <a:p>
                      <a:pPr algn="l" fontAlgn="t"/>
                      <a:r>
                        <a:rPr lang="nl-NL" sz="1400" u="none" strike="noStrike" dirty="0">
                          <a:effectLst/>
                        </a:rPr>
                        <a:t>Email</a:t>
                      </a:r>
                      <a:endParaRPr lang="nl-NL" sz="1400" b="0" i="0" u="none" strike="noStrike" dirty="0">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the success or failure of sending emails.</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 </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1016707670"/>
                  </a:ext>
                </a:extLst>
              </a:tr>
              <a:tr h="493007">
                <a:tc>
                  <a:txBody>
                    <a:bodyPr/>
                    <a:lstStyle/>
                    <a:p>
                      <a:pPr algn="l" fontAlgn="b"/>
                      <a:r>
                        <a:rPr lang="nl-NL" sz="1400" u="none" strike="noStrike" dirty="0">
                          <a:effectLst/>
                        </a:rPr>
                        <a:t>Extension </a:t>
                      </a:r>
                      <a:r>
                        <a:rPr lang="nl-NL" sz="1400" u="none" strike="noStrike" dirty="0" err="1">
                          <a:effectLst/>
                        </a:rPr>
                        <a:t>lifecycle</a:t>
                      </a:r>
                      <a:endParaRPr lang="nl-NL" sz="1400" b="0" i="0" u="none" strike="noStrike" dirty="0">
                        <a:solidFill>
                          <a:srgbClr val="000000"/>
                        </a:solidFill>
                        <a:effectLst/>
                        <a:latin typeface="Calibri" panose="020F0502020204030204" pitchFamily="34" charset="0"/>
                      </a:endParaRPr>
                    </a:p>
                  </a:txBody>
                  <a:tcPr marL="4906" marR="4906" marT="4906" marB="0"/>
                </a:tc>
                <a:tc>
                  <a:txBody>
                    <a:bodyPr/>
                    <a:lstStyle/>
                    <a:p>
                      <a:pPr algn="l" fontAlgn="t"/>
                      <a:r>
                        <a:rPr lang="en-US" sz="1400" u="none" strike="noStrike">
                          <a:effectLst/>
                        </a:rPr>
                        <a:t>Provides information about the success or failure of extension-related operations, like publishing, synchronizing, installing, and more.</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Ja</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3030952680"/>
                  </a:ext>
                </a:extLst>
              </a:tr>
              <a:tr h="465617">
                <a:tc>
                  <a:txBody>
                    <a:bodyPr/>
                    <a:lstStyle/>
                    <a:p>
                      <a:pPr algn="l" fontAlgn="t"/>
                      <a:r>
                        <a:rPr lang="nl-NL" sz="1400" u="none" strike="noStrike">
                          <a:effectLst/>
                        </a:rPr>
                        <a:t>Extension update</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errors that occur when upgrading an extension.</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Ja</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2810091732"/>
                  </a:ext>
                </a:extLst>
              </a:tr>
              <a:tr h="246504">
                <a:tc>
                  <a:txBody>
                    <a:bodyPr/>
                    <a:lstStyle/>
                    <a:p>
                      <a:pPr algn="l" fontAlgn="t"/>
                      <a:r>
                        <a:rPr lang="nl-NL" sz="1400" u="none" strike="noStrike">
                          <a:effectLst/>
                        </a:rPr>
                        <a:t>Field monitoring trace</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the usage of the field monitoring feature.</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 </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4096757328"/>
                  </a:ext>
                </a:extLst>
              </a:tr>
              <a:tr h="292152">
                <a:tc>
                  <a:txBody>
                    <a:bodyPr/>
                    <a:lstStyle/>
                    <a:p>
                      <a:pPr algn="l" fontAlgn="t"/>
                      <a:r>
                        <a:rPr lang="nl-NL" sz="1400" u="none" strike="noStrike">
                          <a:effectLst/>
                        </a:rPr>
                        <a:t>Job queue</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en-US" sz="1400" u="none" strike="noStrike">
                          <a:effectLst/>
                        </a:rPr>
                        <a:t>Provides information about creating and running job queue entries.</a:t>
                      </a:r>
                      <a:endParaRPr lang="en-US"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Ja</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a:effectLst/>
                        </a:rPr>
                        <a:t> </a:t>
                      </a:r>
                      <a:endParaRPr lang="nl-NL" sz="1400" b="0" i="0" u="none" strike="noStrike">
                        <a:solidFill>
                          <a:srgbClr val="000000"/>
                        </a:solidFill>
                        <a:effectLst/>
                        <a:latin typeface="Segoe UI" panose="020B0502040204020203" pitchFamily="34" charset="0"/>
                      </a:endParaRPr>
                    </a:p>
                  </a:txBody>
                  <a:tcPr marL="4906" marR="4906" marT="4906" marB="0"/>
                </a:tc>
                <a:tc>
                  <a:txBody>
                    <a:bodyPr/>
                    <a:lstStyle/>
                    <a:p>
                      <a:pPr algn="l" fontAlgn="t"/>
                      <a:r>
                        <a:rPr lang="nl-NL" sz="1400" u="none" strike="noStrike" dirty="0">
                          <a:effectLst/>
                        </a:rPr>
                        <a:t> </a:t>
                      </a:r>
                      <a:endParaRPr lang="nl-NL" sz="1400" b="0" i="0" u="none" strike="noStrike" dirty="0">
                        <a:solidFill>
                          <a:srgbClr val="000000"/>
                        </a:solidFill>
                        <a:effectLst/>
                        <a:latin typeface="Segoe UI" panose="020B0502040204020203" pitchFamily="34" charset="0"/>
                      </a:endParaRPr>
                    </a:p>
                  </a:txBody>
                  <a:tcPr marL="4906" marR="4906" marT="4906" marB="0"/>
                </a:tc>
                <a:extLst>
                  <a:ext uri="{0D108BD9-81ED-4DB2-BD59-A6C34878D82A}">
                    <a16:rowId xmlns:a16="http://schemas.microsoft.com/office/drawing/2014/main" val="1117357538"/>
                  </a:ext>
                </a:extLst>
              </a:tr>
            </a:tbl>
          </a:graphicData>
        </a:graphic>
      </p:graphicFrame>
    </p:spTree>
    <p:extLst>
      <p:ext uri="{BB962C8B-B14F-4D97-AF65-F5344CB8AC3E}">
        <p14:creationId xmlns:p14="http://schemas.microsoft.com/office/powerpoint/2010/main" val="2562437000"/>
      </p:ext>
    </p:extLst>
  </p:cSld>
  <p:clrMapOvr>
    <a:masterClrMapping/>
  </p:clrMapOvr>
  <p:transition spd="slow" advClick="0">
    <p:push dir="u"/>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AEVITAE" val="PFYYWg9I"/>
  <p:tag name="ARTICULATE_DESIGN_ID_NCOI OPLEIDINGEN" val="4hLFbLzs"/>
  <p:tag name="ARTICULATE_DESIGN_ID_AANGEPAST ONTWERP" val="QprbVGlP"/>
  <p:tag name="ARTICULATE_SLIDE_THUMBNAIL_REFRESH" val="1"/>
  <p:tag name="ARTICULATE_PROJECT_OPEN" val="0"/>
  <p:tag name="ARTICULATE_SLIDE_COUNT" val="14"/>
  <p:tag name="ISPRING_RESOURCE_PATHS_HASH_PRESENTER" val="601249b5fc468c17d9b6091ca211fdaac8e9322"/>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4PS Template-set">
  <a:themeElements>
    <a:clrScheme name="Aangepast 12">
      <a:dk1>
        <a:srgbClr val="0C0C0C"/>
      </a:dk1>
      <a:lt1>
        <a:sysClr val="window" lastClr="FFFFFF"/>
      </a:lt1>
      <a:dk2>
        <a:srgbClr val="2D2E33"/>
      </a:dk2>
      <a:lt2>
        <a:srgbClr val="D5D5D6"/>
      </a:lt2>
      <a:accent1>
        <a:srgbClr val="ED7520"/>
      </a:accent1>
      <a:accent2>
        <a:srgbClr val="818184"/>
      </a:accent2>
      <a:accent3>
        <a:srgbClr val="ABABAD"/>
      </a:accent3>
      <a:accent4>
        <a:srgbClr val="00B5DD"/>
      </a:accent4>
      <a:accent5>
        <a:srgbClr val="66D3EB"/>
      </a:accent5>
      <a:accent6>
        <a:srgbClr val="B2E9F5"/>
      </a:accent6>
      <a:hlink>
        <a:srgbClr val="D5D5D6"/>
      </a:hlink>
      <a:folHlink>
        <a:srgbClr val="D5D5D6"/>
      </a:folHlink>
    </a:clrScheme>
    <a:fontScheme name="4PS lettertype">
      <a:majorFont>
        <a:latin typeface="Segoe UI Semibold"/>
        <a:ea typeface=""/>
        <a:cs typeface=""/>
      </a:majorFont>
      <a:minorFont>
        <a:latin typeface="Segoe UI Semilight"/>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4PS_Corporate Template_2020.pptx" id="{0D802F9B-9DDC-4476-B17D-0EFC7B914481}" vid="{1F882D68-EC98-42F2-93B2-B49BEAB2F94A}"/>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4PS_Corporate Template_2020</Template>
  <TotalTime>918</TotalTime>
  <Words>2349</Words>
  <Application>Microsoft Office PowerPoint</Application>
  <PresentationFormat>Breedbeeld</PresentationFormat>
  <Paragraphs>387</Paragraphs>
  <Slides>33</Slides>
  <Notes>33</Notes>
  <HiddenSlides>0</HiddenSlides>
  <MMClips>0</MMClips>
  <ScaleCrop>false</ScaleCrop>
  <HeadingPairs>
    <vt:vector size="6" baseType="variant">
      <vt:variant>
        <vt:lpstr>Gebruikte lettertypen</vt:lpstr>
      </vt:variant>
      <vt:variant>
        <vt:i4>9</vt:i4>
      </vt:variant>
      <vt:variant>
        <vt:lpstr>Thema</vt:lpstr>
      </vt:variant>
      <vt:variant>
        <vt:i4>1</vt:i4>
      </vt:variant>
      <vt:variant>
        <vt:lpstr>Diatitels</vt:lpstr>
      </vt:variant>
      <vt:variant>
        <vt:i4>33</vt:i4>
      </vt:variant>
    </vt:vector>
  </HeadingPairs>
  <TitlesOfParts>
    <vt:vector size="43" baseType="lpstr">
      <vt:lpstr>-apple-system</vt:lpstr>
      <vt:lpstr>Arial</vt:lpstr>
      <vt:lpstr>Calibri</vt:lpstr>
      <vt:lpstr>Consolas</vt:lpstr>
      <vt:lpstr>Open Sans</vt:lpstr>
      <vt:lpstr>Oswald</vt:lpstr>
      <vt:lpstr>Segoe UI</vt:lpstr>
      <vt:lpstr>Segoe UI Semibold</vt:lpstr>
      <vt:lpstr>Segoe UI Semilight</vt:lpstr>
      <vt:lpstr>4PS Template-set</vt:lpstr>
      <vt:lpstr>PowerPoint-presentatie</vt:lpstr>
      <vt:lpstr>Mededelingen</vt:lpstr>
      <vt:lpstr>PowerPoint-presentatie</vt:lpstr>
      <vt:lpstr>Introductie</vt:lpstr>
      <vt:lpstr>Wat is Application insights?</vt:lpstr>
      <vt:lpstr>Waarom monitoren?</vt:lpstr>
      <vt:lpstr>Hoe in te stellen?</vt:lpstr>
      <vt:lpstr>Hoe in te stellen?</vt:lpstr>
      <vt:lpstr>Signalen 1</vt:lpstr>
      <vt:lpstr>Signalen 2</vt:lpstr>
      <vt:lpstr>Zelf Telemetry maken</vt:lpstr>
      <vt:lpstr>Zelf Telemetry maken</vt:lpstr>
      <vt:lpstr>Wat komt er binnen?</vt:lpstr>
      <vt:lpstr>Vragen</vt:lpstr>
      <vt:lpstr>Kusto Qeury language (KQL)</vt:lpstr>
      <vt:lpstr>Kusto Qeury language (KQL)</vt:lpstr>
      <vt:lpstr>Kusto Qeury language (KQL)</vt:lpstr>
      <vt:lpstr>Long Running Queries</vt:lpstr>
      <vt:lpstr>Long Running Queries</vt:lpstr>
      <vt:lpstr>Long Running Queries</vt:lpstr>
      <vt:lpstr>Page views</vt:lpstr>
      <vt:lpstr>Kusto Qeury language (KQL)</vt:lpstr>
      <vt:lpstr>Welke tools?</vt:lpstr>
      <vt:lpstr>Kusto.Explorer</vt:lpstr>
      <vt:lpstr>Azure data studio</vt:lpstr>
      <vt:lpstr>Power BI</vt:lpstr>
      <vt:lpstr>Dashboard Azure Portal</vt:lpstr>
      <vt:lpstr>Mails instellen</vt:lpstr>
      <vt:lpstr>Alerts</vt:lpstr>
      <vt:lpstr>Performance Toolkit</vt:lpstr>
      <vt:lpstr>Helpfull links</vt:lpstr>
      <vt:lpstr>Vragen</vt:lpstr>
      <vt:lpstr>Bedankt voor  uw aandacht!</vt:lpstr>
    </vt:vector>
  </TitlesOfParts>
  <Company>4PS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Bert Verbeek</dc:creator>
  <cp:lastModifiedBy>Bert Verbeek</cp:lastModifiedBy>
  <cp:revision>2</cp:revision>
  <dcterms:created xsi:type="dcterms:W3CDTF">2021-03-10T12:58:14Z</dcterms:created>
  <dcterms:modified xsi:type="dcterms:W3CDTF">2021-03-24T07:27:31Z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AA624C70-3084-4B23-8657-196D4BBB0F02</vt:lpwstr>
  </property>
  <property fmtid="{D5CDD505-2E9C-101B-9397-08002B2CF9AE}" pid="3" name="ArticulatePath">
    <vt:lpwstr>Aevitae Look &amp; Feel template v1.2</vt:lpwstr>
  </property>
  <property fmtid="{D5CDD505-2E9C-101B-9397-08002B2CF9AE}" pid="4" name="NXPowerLiteLastOptimized">
    <vt:lpwstr>9536617</vt:lpwstr>
  </property>
  <property fmtid="{D5CDD505-2E9C-101B-9397-08002B2CF9AE}" pid="5" name="NXPowerLiteSettings">
    <vt:lpwstr>C700052003A000</vt:lpwstr>
  </property>
  <property fmtid="{D5CDD505-2E9C-101B-9397-08002B2CF9AE}" pid="6" name="NXPowerLiteVersion">
    <vt:lpwstr>D8.0.4</vt:lpwstr>
  </property>
</Properties>
</file>

<file path=docProps/thumbnail.jpeg>
</file>